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34"/>
  </p:notesMasterIdLst>
  <p:sldIdLst>
    <p:sldId id="256" r:id="rId2"/>
    <p:sldId id="588" r:id="rId3"/>
    <p:sldId id="302" r:id="rId4"/>
    <p:sldId id="305" r:id="rId5"/>
    <p:sldId id="566" r:id="rId6"/>
    <p:sldId id="300" r:id="rId7"/>
    <p:sldId id="489" r:id="rId8"/>
    <p:sldId id="587" r:id="rId9"/>
    <p:sldId id="567" r:id="rId10"/>
    <p:sldId id="490" r:id="rId11"/>
    <p:sldId id="568" r:id="rId12"/>
    <p:sldId id="585" r:id="rId13"/>
    <p:sldId id="570" r:id="rId14"/>
    <p:sldId id="571" r:id="rId15"/>
    <p:sldId id="586" r:id="rId16"/>
    <p:sldId id="572" r:id="rId17"/>
    <p:sldId id="573" r:id="rId18"/>
    <p:sldId id="574" r:id="rId19"/>
    <p:sldId id="575" r:id="rId20"/>
    <p:sldId id="576" r:id="rId21"/>
    <p:sldId id="577" r:id="rId22"/>
    <p:sldId id="578" r:id="rId23"/>
    <p:sldId id="579" r:id="rId24"/>
    <p:sldId id="560" r:id="rId25"/>
    <p:sldId id="524" r:id="rId26"/>
    <p:sldId id="580" r:id="rId27"/>
    <p:sldId id="581" r:id="rId28"/>
    <p:sldId id="582" r:id="rId29"/>
    <p:sldId id="558" r:id="rId30"/>
    <p:sldId id="583" r:id="rId31"/>
    <p:sldId id="584" r:id="rId32"/>
    <p:sldId id="3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422"/>
    <a:srgbClr val="5B9BD5"/>
    <a:srgbClr val="333F50"/>
    <a:srgbClr val="9DC3E6"/>
    <a:srgbClr val="161A3E"/>
    <a:srgbClr val="1A161A"/>
    <a:srgbClr val="1C1A55"/>
    <a:srgbClr val="1A163E"/>
    <a:srgbClr val="1C1A56"/>
    <a:srgbClr val="1D1B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091A0-949F-CD5E-DEFA-5A2C2A733D69}" v="1" dt="2024-07-16T07:37:02.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3447" autoAdjust="0"/>
  </p:normalViewPr>
  <p:slideViewPr>
    <p:cSldViewPr snapToGrid="0">
      <p:cViewPr varScale="1">
        <p:scale>
          <a:sx n="59" d="100"/>
          <a:sy n="59" d="100"/>
        </p:scale>
        <p:origin x="944" y="52"/>
      </p:cViewPr>
      <p:guideLst/>
    </p:cSldViewPr>
  </p:slideViewPr>
  <p:notesTextViewPr>
    <p:cViewPr>
      <p:scale>
        <a:sx n="75" d="100"/>
        <a:sy n="75" d="100"/>
      </p:scale>
      <p:origin x="0" y="0"/>
    </p:cViewPr>
  </p:notesTextViewPr>
  <p:sorterViewPr>
    <p:cViewPr>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ini Thakur" userId="66a41c10077f5cd9" providerId="LiveId" clId="{81E621E4-990D-4567-B9D2-BF42E815291C}"/>
    <pc:docChg chg="custSel modSld modMainMaster">
      <pc:chgData name="Nandini Thakur" userId="66a41c10077f5cd9" providerId="LiveId" clId="{81E621E4-990D-4567-B9D2-BF42E815291C}" dt="2023-11-28T09:57:13.293" v="28" actId="14100"/>
      <pc:docMkLst>
        <pc:docMk/>
      </pc:docMkLst>
      <pc:sldChg chg="modSp mod">
        <pc:chgData name="Nandini Thakur" userId="66a41c10077f5cd9" providerId="LiveId" clId="{81E621E4-990D-4567-B9D2-BF42E815291C}" dt="2023-11-28T09:56:04.409" v="25" actId="948"/>
        <pc:sldMkLst>
          <pc:docMk/>
          <pc:sldMk cId="337097569" sldId="566"/>
        </pc:sldMkLst>
        <pc:spChg chg="mod">
          <ac:chgData name="Nandini Thakur" userId="66a41c10077f5cd9" providerId="LiveId" clId="{81E621E4-990D-4567-B9D2-BF42E815291C}" dt="2023-11-28T09:56:04.409" v="25" actId="948"/>
          <ac:spMkLst>
            <pc:docMk/>
            <pc:sldMk cId="337097569" sldId="566"/>
            <ac:spMk id="11" creationId="{DC1B68FF-4CA3-447B-2363-9455B4144707}"/>
          </ac:spMkLst>
        </pc:spChg>
      </pc:sldChg>
      <pc:sldChg chg="modSp mod">
        <pc:chgData name="Nandini Thakur" userId="66a41c10077f5cd9" providerId="LiveId" clId="{81E621E4-990D-4567-B9D2-BF42E815291C}" dt="2023-11-21T09:36:07.249" v="3" actId="1582"/>
        <pc:sldMkLst>
          <pc:docMk/>
          <pc:sldMk cId="4011863249" sldId="583"/>
        </pc:sldMkLst>
        <pc:spChg chg="mod">
          <ac:chgData name="Nandini Thakur" userId="66a41c10077f5cd9" providerId="LiveId" clId="{81E621E4-990D-4567-B9D2-BF42E815291C}" dt="2023-11-21T09:36:07.249" v="3" actId="1582"/>
          <ac:spMkLst>
            <pc:docMk/>
            <pc:sldMk cId="4011863249" sldId="583"/>
            <ac:spMk id="20" creationId="{395C2F38-E264-D48C-3D26-9580D1EF2A30}"/>
          </ac:spMkLst>
        </pc:spChg>
        <pc:spChg chg="mod">
          <ac:chgData name="Nandini Thakur" userId="66a41c10077f5cd9" providerId="LiveId" clId="{81E621E4-990D-4567-B9D2-BF42E815291C}" dt="2023-11-21T09:36:07.249" v="3" actId="1582"/>
          <ac:spMkLst>
            <pc:docMk/>
            <pc:sldMk cId="4011863249" sldId="583"/>
            <ac:spMk id="21" creationId="{A0D5A87B-9950-A53E-FF3B-512063EB3F5F}"/>
          </ac:spMkLst>
        </pc:spChg>
      </pc:sldChg>
      <pc:sldChg chg="modSp mod">
        <pc:chgData name="Nandini Thakur" userId="66a41c10077f5cd9" providerId="LiveId" clId="{81E621E4-990D-4567-B9D2-BF42E815291C}" dt="2023-11-18T13:52:49.162" v="1" actId="404"/>
        <pc:sldMkLst>
          <pc:docMk/>
          <pc:sldMk cId="628388751" sldId="585"/>
        </pc:sldMkLst>
        <pc:spChg chg="mod">
          <ac:chgData name="Nandini Thakur" userId="66a41c10077f5cd9" providerId="LiveId" clId="{81E621E4-990D-4567-B9D2-BF42E815291C}" dt="2023-11-18T13:52:49.162" v="1" actId="404"/>
          <ac:spMkLst>
            <pc:docMk/>
            <pc:sldMk cId="628388751" sldId="585"/>
            <ac:spMk id="4" creationId="{E167844F-298E-4890-096C-08ED7FF670F0}"/>
          </ac:spMkLst>
        </pc:spChg>
      </pc:sldChg>
      <pc:sldChg chg="modSp mod">
        <pc:chgData name="Nandini Thakur" userId="66a41c10077f5cd9" providerId="LiveId" clId="{81E621E4-990D-4567-B9D2-BF42E815291C}" dt="2023-11-28T09:57:13.293" v="28" actId="14100"/>
        <pc:sldMkLst>
          <pc:docMk/>
          <pc:sldMk cId="1369252671" sldId="587"/>
        </pc:sldMkLst>
        <pc:grpChg chg="mod">
          <ac:chgData name="Nandini Thakur" userId="66a41c10077f5cd9" providerId="LiveId" clId="{81E621E4-990D-4567-B9D2-BF42E815291C}" dt="2023-11-28T09:57:13.293" v="28" actId="14100"/>
          <ac:grpSpMkLst>
            <pc:docMk/>
            <pc:sldMk cId="1369252671" sldId="587"/>
            <ac:grpSpMk id="5" creationId="{9F4E4772-41CD-ADE5-A215-901B262D04CF}"/>
          </ac:grpSpMkLst>
        </pc:grpChg>
      </pc:sldChg>
      <pc:sldMasterChg chg="addSp delSp modSp mod modSldLayout">
        <pc:chgData name="Nandini Thakur" userId="66a41c10077f5cd9" providerId="LiveId" clId="{81E621E4-990D-4567-B9D2-BF42E815291C}" dt="2023-11-28T09:54:11.973" v="23" actId="478"/>
        <pc:sldMasterMkLst>
          <pc:docMk/>
          <pc:sldMasterMk cId="1628178356" sldId="2147483660"/>
        </pc:sldMasterMkLst>
        <pc:spChg chg="del">
          <ac:chgData name="Nandini Thakur" userId="66a41c10077f5cd9" providerId="LiveId" clId="{81E621E4-990D-4567-B9D2-BF42E815291C}" dt="2023-11-28T09:53:07.888" v="4" actId="478"/>
          <ac:spMkLst>
            <pc:docMk/>
            <pc:sldMasterMk cId="1628178356" sldId="2147483660"/>
            <ac:spMk id="5" creationId="{00000000-0000-0000-0000-000000000000}"/>
          </ac:spMkLst>
        </pc:spChg>
        <pc:spChg chg="add mod">
          <ac:chgData name="Nandini Thakur" userId="66a41c10077f5cd9" providerId="LiveId" clId="{81E621E4-990D-4567-B9D2-BF42E815291C}" dt="2023-11-28T09:53:15.497" v="7"/>
          <ac:spMkLst>
            <pc:docMk/>
            <pc:sldMasterMk cId="1628178356" sldId="2147483660"/>
            <ac:spMk id="6" creationId="{C676A48E-2766-2ED8-C890-6F9A1FE70868}"/>
          </ac:spMkLst>
        </pc:spChg>
        <pc:cxnChg chg="add del mod">
          <ac:chgData name="Nandini Thakur" userId="66a41c10077f5cd9" providerId="LiveId" clId="{81E621E4-990D-4567-B9D2-BF42E815291C}" dt="2023-11-28T09:53:09.806" v="6" actId="478"/>
          <ac:cxnSpMkLst>
            <pc:docMk/>
            <pc:sldMasterMk cId="1628178356" sldId="2147483660"/>
            <ac:cxnSpMk id="4" creationId="{CC81FBF6-40A5-E82A-B908-E76B04DDD1F5}"/>
          </ac:cxnSpMkLst>
        </pc:cxnChg>
        <pc:sldLayoutChg chg="delSp mod">
          <pc:chgData name="Nandini Thakur" userId="66a41c10077f5cd9" providerId="LiveId" clId="{81E621E4-990D-4567-B9D2-BF42E815291C}" dt="2023-11-28T09:53:19.896" v="8" actId="478"/>
          <pc:sldLayoutMkLst>
            <pc:docMk/>
            <pc:sldMasterMk cId="1628178356" sldId="2147483660"/>
            <pc:sldLayoutMk cId="2412652330" sldId="2147483662"/>
          </pc:sldLayoutMkLst>
          <pc:spChg chg="del">
            <ac:chgData name="Nandini Thakur" userId="66a41c10077f5cd9" providerId="LiveId" clId="{81E621E4-990D-4567-B9D2-BF42E815291C}" dt="2023-11-28T09:53:19.896" v="8" actId="478"/>
            <ac:spMkLst>
              <pc:docMk/>
              <pc:sldMasterMk cId="1628178356" sldId="2147483660"/>
              <pc:sldLayoutMk cId="2412652330" sldId="2147483662"/>
              <ac:spMk id="5" creationId="{00000000-0000-0000-0000-000000000000}"/>
            </ac:spMkLst>
          </pc:spChg>
        </pc:sldLayoutChg>
        <pc:sldLayoutChg chg="delSp mod">
          <pc:chgData name="Nandini Thakur" userId="66a41c10077f5cd9" providerId="LiveId" clId="{81E621E4-990D-4567-B9D2-BF42E815291C}" dt="2023-11-28T09:53:49.784" v="17" actId="478"/>
          <pc:sldLayoutMkLst>
            <pc:docMk/>
            <pc:sldMasterMk cId="1628178356" sldId="2147483660"/>
            <pc:sldLayoutMk cId="207278455" sldId="2147483663"/>
          </pc:sldLayoutMkLst>
          <pc:spChg chg="del">
            <ac:chgData name="Nandini Thakur" userId="66a41c10077f5cd9" providerId="LiveId" clId="{81E621E4-990D-4567-B9D2-BF42E815291C}" dt="2023-11-28T09:53:49.784" v="17" actId="478"/>
            <ac:spMkLst>
              <pc:docMk/>
              <pc:sldMasterMk cId="1628178356" sldId="2147483660"/>
              <pc:sldLayoutMk cId="207278455" sldId="2147483663"/>
              <ac:spMk id="5" creationId="{00000000-0000-0000-0000-000000000000}"/>
            </ac:spMkLst>
          </pc:spChg>
        </pc:sldLayoutChg>
        <pc:sldLayoutChg chg="delSp mod">
          <pc:chgData name="Nandini Thakur" userId="66a41c10077f5cd9" providerId="LiveId" clId="{81E621E4-990D-4567-B9D2-BF42E815291C}" dt="2023-11-28T09:53:52.420" v="18" actId="478"/>
          <pc:sldLayoutMkLst>
            <pc:docMk/>
            <pc:sldMasterMk cId="1628178356" sldId="2147483660"/>
            <pc:sldLayoutMk cId="409934384" sldId="2147483664"/>
          </pc:sldLayoutMkLst>
          <pc:spChg chg="del">
            <ac:chgData name="Nandini Thakur" userId="66a41c10077f5cd9" providerId="LiveId" clId="{81E621E4-990D-4567-B9D2-BF42E815291C}" dt="2023-11-28T09:53:52.420" v="18" actId="478"/>
            <ac:spMkLst>
              <pc:docMk/>
              <pc:sldMasterMk cId="1628178356" sldId="2147483660"/>
              <pc:sldLayoutMk cId="409934384" sldId="2147483664"/>
              <ac:spMk id="6" creationId="{00000000-0000-0000-0000-000000000000}"/>
            </ac:spMkLst>
          </pc:spChg>
        </pc:sldLayoutChg>
        <pc:sldLayoutChg chg="delSp mod">
          <pc:chgData name="Nandini Thakur" userId="66a41c10077f5cd9" providerId="LiveId" clId="{81E621E4-990D-4567-B9D2-BF42E815291C}" dt="2023-11-28T09:53:54.685" v="19" actId="478"/>
          <pc:sldLayoutMkLst>
            <pc:docMk/>
            <pc:sldMasterMk cId="1628178356" sldId="2147483660"/>
            <pc:sldLayoutMk cId="819789000" sldId="2147483665"/>
          </pc:sldLayoutMkLst>
          <pc:spChg chg="del">
            <ac:chgData name="Nandini Thakur" userId="66a41c10077f5cd9" providerId="LiveId" clId="{81E621E4-990D-4567-B9D2-BF42E815291C}" dt="2023-11-18T13:51:36.719" v="0" actId="478"/>
            <ac:spMkLst>
              <pc:docMk/>
              <pc:sldMasterMk cId="1628178356" sldId="2147483660"/>
              <pc:sldLayoutMk cId="819789000" sldId="2147483665"/>
              <ac:spMk id="7" creationId="{00000000-0000-0000-0000-000000000000}"/>
            </ac:spMkLst>
          </pc:spChg>
          <pc:spChg chg="del">
            <ac:chgData name="Nandini Thakur" userId="66a41c10077f5cd9" providerId="LiveId" clId="{81E621E4-990D-4567-B9D2-BF42E815291C}" dt="2023-11-28T09:53:54.685" v="19" actId="478"/>
            <ac:spMkLst>
              <pc:docMk/>
              <pc:sldMasterMk cId="1628178356" sldId="2147483660"/>
              <pc:sldLayoutMk cId="819789000" sldId="2147483665"/>
              <ac:spMk id="8" creationId="{00000000-0000-0000-0000-000000000000}"/>
            </ac:spMkLst>
          </pc:spChg>
        </pc:sldLayoutChg>
        <pc:sldLayoutChg chg="delSp mod">
          <pc:chgData name="Nandini Thakur" userId="66a41c10077f5cd9" providerId="LiveId" clId="{81E621E4-990D-4567-B9D2-BF42E815291C}" dt="2023-11-28T09:54:11.973" v="23" actId="478"/>
          <pc:sldLayoutMkLst>
            <pc:docMk/>
            <pc:sldMasterMk cId="1628178356" sldId="2147483660"/>
            <pc:sldLayoutMk cId="2831256556" sldId="2147483666"/>
          </pc:sldLayoutMkLst>
          <pc:spChg chg="del">
            <ac:chgData name="Nandini Thakur" userId="66a41c10077f5cd9" providerId="LiveId" clId="{81E621E4-990D-4567-B9D2-BF42E815291C}" dt="2023-11-28T09:54:11.973" v="23" actId="478"/>
            <ac:spMkLst>
              <pc:docMk/>
              <pc:sldMasterMk cId="1628178356" sldId="2147483660"/>
              <pc:sldLayoutMk cId="2831256556" sldId="2147483666"/>
              <ac:spMk id="4" creationId="{00000000-0000-0000-0000-000000000000}"/>
            </ac:spMkLst>
          </pc:spChg>
        </pc:sldLayoutChg>
        <pc:sldLayoutChg chg="delSp mod">
          <pc:chgData name="Nandini Thakur" userId="66a41c10077f5cd9" providerId="LiveId" clId="{81E621E4-990D-4567-B9D2-BF42E815291C}" dt="2023-11-28T09:53:56.965" v="20" actId="478"/>
          <pc:sldLayoutMkLst>
            <pc:docMk/>
            <pc:sldMasterMk cId="1628178356" sldId="2147483660"/>
            <pc:sldLayoutMk cId="1295593171" sldId="2147483667"/>
          </pc:sldLayoutMkLst>
          <pc:spChg chg="del">
            <ac:chgData name="Nandini Thakur" userId="66a41c10077f5cd9" providerId="LiveId" clId="{81E621E4-990D-4567-B9D2-BF42E815291C}" dt="2023-11-28T09:53:56.965" v="20" actId="478"/>
            <ac:spMkLst>
              <pc:docMk/>
              <pc:sldMasterMk cId="1628178356" sldId="2147483660"/>
              <pc:sldLayoutMk cId="1295593171" sldId="2147483667"/>
              <ac:spMk id="3" creationId="{00000000-0000-0000-0000-000000000000}"/>
            </ac:spMkLst>
          </pc:spChg>
        </pc:sldLayoutChg>
        <pc:sldLayoutChg chg="delSp mod">
          <pc:chgData name="Nandini Thakur" userId="66a41c10077f5cd9" providerId="LiveId" clId="{81E621E4-990D-4567-B9D2-BF42E815291C}" dt="2023-11-28T09:53:59.068" v="21" actId="478"/>
          <pc:sldLayoutMkLst>
            <pc:docMk/>
            <pc:sldMasterMk cId="1628178356" sldId="2147483660"/>
            <pc:sldLayoutMk cId="1828349371" sldId="2147483668"/>
          </pc:sldLayoutMkLst>
          <pc:spChg chg="del">
            <ac:chgData name="Nandini Thakur" userId="66a41c10077f5cd9" providerId="LiveId" clId="{81E621E4-990D-4567-B9D2-BF42E815291C}" dt="2023-11-28T09:53:59.068" v="21" actId="478"/>
            <ac:spMkLst>
              <pc:docMk/>
              <pc:sldMasterMk cId="1628178356" sldId="2147483660"/>
              <pc:sldLayoutMk cId="1828349371" sldId="2147483668"/>
              <ac:spMk id="6" creationId="{00000000-0000-0000-0000-000000000000}"/>
            </ac:spMkLst>
          </pc:spChg>
        </pc:sldLayoutChg>
        <pc:sldLayoutChg chg="delSp mod">
          <pc:chgData name="Nandini Thakur" userId="66a41c10077f5cd9" providerId="LiveId" clId="{81E621E4-990D-4567-B9D2-BF42E815291C}" dt="2023-11-28T09:54:06.141" v="22" actId="478"/>
          <pc:sldLayoutMkLst>
            <pc:docMk/>
            <pc:sldMasterMk cId="1628178356" sldId="2147483660"/>
            <pc:sldLayoutMk cId="2075053668" sldId="2147483670"/>
          </pc:sldLayoutMkLst>
          <pc:spChg chg="del">
            <ac:chgData name="Nandini Thakur" userId="66a41c10077f5cd9" providerId="LiveId" clId="{81E621E4-990D-4567-B9D2-BF42E815291C}" dt="2023-11-28T09:54:06.141" v="22" actId="478"/>
            <ac:spMkLst>
              <pc:docMk/>
              <pc:sldMasterMk cId="1628178356" sldId="2147483660"/>
              <pc:sldLayoutMk cId="2075053668" sldId="2147483670"/>
              <ac:spMk id="5" creationId="{00000000-0000-0000-0000-000000000000}"/>
            </ac:spMkLst>
          </pc:spChg>
        </pc:sldLayoutChg>
        <pc:sldLayoutChg chg="delSp modSp mod">
          <pc:chgData name="Nandini Thakur" userId="66a41c10077f5cd9" providerId="LiveId" clId="{81E621E4-990D-4567-B9D2-BF42E815291C}" dt="2023-11-28T09:53:25.798" v="10" actId="478"/>
          <pc:sldLayoutMkLst>
            <pc:docMk/>
            <pc:sldMasterMk cId="1628178356" sldId="2147483660"/>
            <pc:sldLayoutMk cId="1361238580" sldId="2147483672"/>
          </pc:sldLayoutMkLst>
          <pc:spChg chg="del mod">
            <ac:chgData name="Nandini Thakur" userId="66a41c10077f5cd9" providerId="LiveId" clId="{81E621E4-990D-4567-B9D2-BF42E815291C}" dt="2023-11-28T09:53:25.798" v="10" actId="478"/>
            <ac:spMkLst>
              <pc:docMk/>
              <pc:sldMasterMk cId="1628178356" sldId="2147483660"/>
              <pc:sldLayoutMk cId="1361238580" sldId="2147483672"/>
              <ac:spMk id="5" creationId="{00000000-0000-0000-0000-000000000000}"/>
            </ac:spMkLst>
          </pc:spChg>
        </pc:sldLayoutChg>
        <pc:sldLayoutChg chg="delSp mod">
          <pc:chgData name="Nandini Thakur" userId="66a41c10077f5cd9" providerId="LiveId" clId="{81E621E4-990D-4567-B9D2-BF42E815291C}" dt="2023-11-28T09:53:29.170" v="11" actId="478"/>
          <pc:sldLayoutMkLst>
            <pc:docMk/>
            <pc:sldMasterMk cId="1628178356" sldId="2147483660"/>
            <pc:sldLayoutMk cId="4013561160" sldId="2147483673"/>
          </pc:sldLayoutMkLst>
          <pc:spChg chg="del">
            <ac:chgData name="Nandini Thakur" userId="66a41c10077f5cd9" providerId="LiveId" clId="{81E621E4-990D-4567-B9D2-BF42E815291C}" dt="2023-11-21T09:35:19.481" v="2" actId="478"/>
            <ac:spMkLst>
              <pc:docMk/>
              <pc:sldMasterMk cId="1628178356" sldId="2147483660"/>
              <pc:sldLayoutMk cId="4013561160" sldId="2147483673"/>
              <ac:spMk id="4" creationId="{00000000-0000-0000-0000-000000000000}"/>
            </ac:spMkLst>
          </pc:spChg>
          <pc:spChg chg="del">
            <ac:chgData name="Nandini Thakur" userId="66a41c10077f5cd9" providerId="LiveId" clId="{81E621E4-990D-4567-B9D2-BF42E815291C}" dt="2023-11-28T09:53:29.170" v="11" actId="478"/>
            <ac:spMkLst>
              <pc:docMk/>
              <pc:sldMasterMk cId="1628178356" sldId="2147483660"/>
              <pc:sldLayoutMk cId="4013561160" sldId="2147483673"/>
              <ac:spMk id="5" creationId="{00000000-0000-0000-0000-000000000000}"/>
            </ac:spMkLst>
          </pc:spChg>
        </pc:sldLayoutChg>
        <pc:sldLayoutChg chg="delSp modSp mod">
          <pc:chgData name="Nandini Thakur" userId="66a41c10077f5cd9" providerId="LiveId" clId="{81E621E4-990D-4567-B9D2-BF42E815291C}" dt="2023-11-28T09:53:33.149" v="13" actId="478"/>
          <pc:sldLayoutMkLst>
            <pc:docMk/>
            <pc:sldMasterMk cId="1628178356" sldId="2147483660"/>
            <pc:sldLayoutMk cId="1185285810" sldId="2147483674"/>
          </pc:sldLayoutMkLst>
          <pc:spChg chg="del mod">
            <ac:chgData name="Nandini Thakur" userId="66a41c10077f5cd9" providerId="LiveId" clId="{81E621E4-990D-4567-B9D2-BF42E815291C}" dt="2023-11-28T09:53:33.149" v="13" actId="478"/>
            <ac:spMkLst>
              <pc:docMk/>
              <pc:sldMasterMk cId="1628178356" sldId="2147483660"/>
              <pc:sldLayoutMk cId="1185285810" sldId="2147483674"/>
              <ac:spMk id="5" creationId="{00000000-0000-0000-0000-000000000000}"/>
            </ac:spMkLst>
          </pc:spChg>
        </pc:sldLayoutChg>
        <pc:sldLayoutChg chg="delSp mod">
          <pc:chgData name="Nandini Thakur" userId="66a41c10077f5cd9" providerId="LiveId" clId="{81E621E4-990D-4567-B9D2-BF42E815291C}" dt="2023-11-28T09:53:36.353" v="14" actId="478"/>
          <pc:sldLayoutMkLst>
            <pc:docMk/>
            <pc:sldMasterMk cId="1628178356" sldId="2147483660"/>
            <pc:sldLayoutMk cId="599992804" sldId="2147483675"/>
          </pc:sldLayoutMkLst>
          <pc:spChg chg="del">
            <ac:chgData name="Nandini Thakur" userId="66a41c10077f5cd9" providerId="LiveId" clId="{81E621E4-990D-4567-B9D2-BF42E815291C}" dt="2023-11-28T09:53:36.353" v="14" actId="478"/>
            <ac:spMkLst>
              <pc:docMk/>
              <pc:sldMasterMk cId="1628178356" sldId="2147483660"/>
              <pc:sldLayoutMk cId="599992804" sldId="2147483675"/>
              <ac:spMk id="5" creationId="{00000000-0000-0000-0000-000000000000}"/>
            </ac:spMkLst>
          </pc:spChg>
        </pc:sldLayoutChg>
        <pc:sldLayoutChg chg="delSp mod">
          <pc:chgData name="Nandini Thakur" userId="66a41c10077f5cd9" providerId="LiveId" clId="{81E621E4-990D-4567-B9D2-BF42E815291C}" dt="2023-11-28T09:53:46.353" v="16" actId="478"/>
          <pc:sldLayoutMkLst>
            <pc:docMk/>
            <pc:sldMasterMk cId="1628178356" sldId="2147483660"/>
            <pc:sldLayoutMk cId="1907501397" sldId="2147483676"/>
          </pc:sldLayoutMkLst>
          <pc:spChg chg="del">
            <ac:chgData name="Nandini Thakur" userId="66a41c10077f5cd9" providerId="LiveId" clId="{81E621E4-990D-4567-B9D2-BF42E815291C}" dt="2023-11-28T09:53:46.353" v="16" actId="478"/>
            <ac:spMkLst>
              <pc:docMk/>
              <pc:sldMasterMk cId="1628178356" sldId="2147483660"/>
              <pc:sldLayoutMk cId="1907501397" sldId="2147483676"/>
              <ac:spMk id="5" creationId="{00000000-0000-0000-0000-000000000000}"/>
            </ac:spMkLst>
          </pc:spChg>
        </pc:sldLayoutChg>
        <pc:sldLayoutChg chg="delSp mod">
          <pc:chgData name="Nandini Thakur" userId="66a41c10077f5cd9" providerId="LiveId" clId="{81E621E4-990D-4567-B9D2-BF42E815291C}" dt="2023-11-28T09:53:40.228" v="15" actId="478"/>
          <pc:sldLayoutMkLst>
            <pc:docMk/>
            <pc:sldMasterMk cId="1628178356" sldId="2147483660"/>
            <pc:sldLayoutMk cId="645539045" sldId="2147483677"/>
          </pc:sldLayoutMkLst>
          <pc:spChg chg="del">
            <ac:chgData name="Nandini Thakur" userId="66a41c10077f5cd9" providerId="LiveId" clId="{81E621E4-990D-4567-B9D2-BF42E815291C}" dt="2023-11-28T09:53:40.228" v="15" actId="478"/>
            <ac:spMkLst>
              <pc:docMk/>
              <pc:sldMasterMk cId="1628178356" sldId="2147483660"/>
              <pc:sldLayoutMk cId="645539045" sldId="2147483677"/>
              <ac:spMk id="5" creationId="{00000000-0000-0000-0000-000000000000}"/>
            </ac:spMkLst>
          </pc:spChg>
        </pc:sldLayoutChg>
      </pc:sldMasterChg>
    </pc:docChg>
  </pc:docChgLst>
  <pc:docChgLst>
    <pc:chgData name="Nandini Thakur" userId="66a41c10077f5cd9" providerId="LiveId" clId="{AD3DF7AA-22F7-402E-8342-D8A42D6680BE}"/>
    <pc:docChg chg="undo custSel addSld delSld modSld">
      <pc:chgData name="Nandini Thakur" userId="66a41c10077f5cd9" providerId="LiveId" clId="{AD3DF7AA-22F7-402E-8342-D8A42D6680BE}" dt="2023-11-07T09:55:52.421" v="28" actId="20577"/>
      <pc:docMkLst>
        <pc:docMk/>
      </pc:docMkLst>
      <pc:sldChg chg="modSp mod">
        <pc:chgData name="Nandini Thakur" userId="66a41c10077f5cd9" providerId="LiveId" clId="{AD3DF7AA-22F7-402E-8342-D8A42D6680BE}" dt="2023-11-06T11:03:49.387" v="18" actId="12"/>
        <pc:sldMkLst>
          <pc:docMk/>
          <pc:sldMk cId="3867231100" sldId="261"/>
        </pc:sldMkLst>
        <pc:spChg chg="mod">
          <ac:chgData name="Nandini Thakur" userId="66a41c10077f5cd9" providerId="LiveId" clId="{AD3DF7AA-22F7-402E-8342-D8A42D6680BE}" dt="2023-11-06T11:03:49.387" v="18" actId="12"/>
          <ac:spMkLst>
            <pc:docMk/>
            <pc:sldMk cId="3867231100" sldId="261"/>
            <ac:spMk id="3" creationId="{F2519117-2849-4870-381E-3C4465DD685F}"/>
          </ac:spMkLst>
        </pc:spChg>
      </pc:sldChg>
      <pc:sldChg chg="addSp delSp modSp mod">
        <pc:chgData name="Nandini Thakur" userId="66a41c10077f5cd9" providerId="LiveId" clId="{AD3DF7AA-22F7-402E-8342-D8A42D6680BE}" dt="2023-11-06T13:23:14.407" v="21" actId="20577"/>
        <pc:sldMkLst>
          <pc:docMk/>
          <pc:sldMk cId="1937865593" sldId="269"/>
        </pc:sldMkLst>
        <pc:spChg chg="add del">
          <ac:chgData name="Nandini Thakur" userId="66a41c10077f5cd9" providerId="LiveId" clId="{AD3DF7AA-22F7-402E-8342-D8A42D6680BE}" dt="2023-11-06T11:52:42.848" v="20" actId="21"/>
          <ac:spMkLst>
            <pc:docMk/>
            <pc:sldMk cId="1937865593" sldId="269"/>
            <ac:spMk id="3" creationId="{34BD9D36-1541-FB78-5DC3-E8CE006168D0}"/>
          </ac:spMkLst>
        </pc:spChg>
        <pc:spChg chg="mod">
          <ac:chgData name="Nandini Thakur" userId="66a41c10077f5cd9" providerId="LiveId" clId="{AD3DF7AA-22F7-402E-8342-D8A42D6680BE}" dt="2023-11-06T13:23:14.407" v="21" actId="20577"/>
          <ac:spMkLst>
            <pc:docMk/>
            <pc:sldMk cId="1937865593" sldId="269"/>
            <ac:spMk id="12" creationId="{6C7569A5-180B-B642-0AA2-66F0D9FA9A00}"/>
          </ac:spMkLst>
        </pc:spChg>
      </pc:sldChg>
      <pc:sldChg chg="modSp mod">
        <pc:chgData name="Nandini Thakur" userId="66a41c10077f5cd9" providerId="LiveId" clId="{AD3DF7AA-22F7-402E-8342-D8A42D6680BE}" dt="2023-11-07T09:51:59.504" v="25" actId="20577"/>
        <pc:sldMkLst>
          <pc:docMk/>
          <pc:sldMk cId="3263333727" sldId="280"/>
        </pc:sldMkLst>
        <pc:spChg chg="mod">
          <ac:chgData name="Nandini Thakur" userId="66a41c10077f5cd9" providerId="LiveId" clId="{AD3DF7AA-22F7-402E-8342-D8A42D6680BE}" dt="2023-11-07T09:51:59.504" v="25" actId="20577"/>
          <ac:spMkLst>
            <pc:docMk/>
            <pc:sldMk cId="3263333727" sldId="280"/>
            <ac:spMk id="7" creationId="{EDE7044B-34EA-2D23-13CF-0A7645888417}"/>
          </ac:spMkLst>
        </pc:spChg>
      </pc:sldChg>
      <pc:sldChg chg="modSp mod">
        <pc:chgData name="Nandini Thakur" userId="66a41c10077f5cd9" providerId="LiveId" clId="{AD3DF7AA-22F7-402E-8342-D8A42D6680BE}" dt="2023-11-07T09:54:38.408" v="27" actId="20577"/>
        <pc:sldMkLst>
          <pc:docMk/>
          <pc:sldMk cId="1703058858" sldId="282"/>
        </pc:sldMkLst>
        <pc:spChg chg="mod">
          <ac:chgData name="Nandini Thakur" userId="66a41c10077f5cd9" providerId="LiveId" clId="{AD3DF7AA-22F7-402E-8342-D8A42D6680BE}" dt="2023-11-07T09:54:38.408" v="27" actId="20577"/>
          <ac:spMkLst>
            <pc:docMk/>
            <pc:sldMk cId="1703058858" sldId="282"/>
            <ac:spMk id="7" creationId="{EDE7044B-34EA-2D23-13CF-0A7645888417}"/>
          </ac:spMkLst>
        </pc:spChg>
      </pc:sldChg>
      <pc:sldChg chg="modSp mod">
        <pc:chgData name="Nandini Thakur" userId="66a41c10077f5cd9" providerId="LiveId" clId="{AD3DF7AA-22F7-402E-8342-D8A42D6680BE}" dt="2023-11-07T09:55:52.421" v="28" actId="20577"/>
        <pc:sldMkLst>
          <pc:docMk/>
          <pc:sldMk cId="3838215498" sldId="283"/>
        </pc:sldMkLst>
        <pc:spChg chg="mod">
          <ac:chgData name="Nandini Thakur" userId="66a41c10077f5cd9" providerId="LiveId" clId="{AD3DF7AA-22F7-402E-8342-D8A42D6680BE}" dt="2023-11-07T09:55:52.421" v="28" actId="20577"/>
          <ac:spMkLst>
            <pc:docMk/>
            <pc:sldMk cId="3838215498" sldId="283"/>
            <ac:spMk id="7" creationId="{EDE7044B-34EA-2D23-13CF-0A7645888417}"/>
          </ac:spMkLst>
        </pc:spChg>
      </pc:sldChg>
      <pc:sldChg chg="modSp mod">
        <pc:chgData name="Nandini Thakur" userId="66a41c10077f5cd9" providerId="LiveId" clId="{AD3DF7AA-22F7-402E-8342-D8A42D6680BE}" dt="2023-11-06T10:08:37.861" v="13" actId="20577"/>
        <pc:sldMkLst>
          <pc:docMk/>
          <pc:sldMk cId="4153246363" sldId="300"/>
        </pc:sldMkLst>
        <pc:spChg chg="mod">
          <ac:chgData name="Nandini Thakur" userId="66a41c10077f5cd9" providerId="LiveId" clId="{AD3DF7AA-22F7-402E-8342-D8A42D6680BE}" dt="2023-11-06T10:08:37.861" v="13" actId="20577"/>
          <ac:spMkLst>
            <pc:docMk/>
            <pc:sldMk cId="4153246363" sldId="300"/>
            <ac:spMk id="6" creationId="{BBB92D8C-D4E1-0582-7BA9-0969218AB5F2}"/>
          </ac:spMkLst>
        </pc:spChg>
      </pc:sldChg>
      <pc:sldChg chg="addSp delSp modSp add del mod">
        <pc:chgData name="Nandini Thakur" userId="66a41c10077f5cd9" providerId="LiveId" clId="{AD3DF7AA-22F7-402E-8342-D8A42D6680BE}" dt="2023-11-04T05:31:37.362" v="10" actId="47"/>
        <pc:sldMkLst>
          <pc:docMk/>
          <pc:sldMk cId="2960037727" sldId="305"/>
        </pc:sldMkLst>
        <pc:spChg chg="mod">
          <ac:chgData name="Nandini Thakur" userId="66a41c10077f5cd9" providerId="LiveId" clId="{AD3DF7AA-22F7-402E-8342-D8A42D6680BE}" dt="2023-11-03T13:47:55.887" v="1" actId="6549"/>
          <ac:spMkLst>
            <pc:docMk/>
            <pc:sldMk cId="2960037727" sldId="305"/>
            <ac:spMk id="6" creationId="{BBB92D8C-D4E1-0582-7BA9-0969218AB5F2}"/>
          </ac:spMkLst>
        </pc:spChg>
        <pc:spChg chg="mod">
          <ac:chgData name="Nandini Thakur" userId="66a41c10077f5cd9" providerId="LiveId" clId="{AD3DF7AA-22F7-402E-8342-D8A42D6680BE}" dt="2023-11-03T13:52:00.186" v="3" actId="165"/>
          <ac:spMkLst>
            <pc:docMk/>
            <pc:sldMk cId="2960037727" sldId="305"/>
            <ac:spMk id="16" creationId="{2CB3B60D-5462-9410-2827-435150182975}"/>
          </ac:spMkLst>
        </pc:spChg>
        <pc:spChg chg="mod">
          <ac:chgData name="Nandini Thakur" userId="66a41c10077f5cd9" providerId="LiveId" clId="{AD3DF7AA-22F7-402E-8342-D8A42D6680BE}" dt="2023-11-03T13:52:00.186" v="3" actId="165"/>
          <ac:spMkLst>
            <pc:docMk/>
            <pc:sldMk cId="2960037727" sldId="305"/>
            <ac:spMk id="17" creationId="{658E3ED3-21C3-D5E8-E729-3EB49D8522F0}"/>
          </ac:spMkLst>
        </pc:spChg>
        <pc:spChg chg="mod">
          <ac:chgData name="Nandini Thakur" userId="66a41c10077f5cd9" providerId="LiveId" clId="{AD3DF7AA-22F7-402E-8342-D8A42D6680BE}" dt="2023-11-03T13:52:00.186" v="3" actId="165"/>
          <ac:spMkLst>
            <pc:docMk/>
            <pc:sldMk cId="2960037727" sldId="305"/>
            <ac:spMk id="18" creationId="{99B76667-45A4-1162-EA17-09641D48137E}"/>
          </ac:spMkLst>
        </pc:spChg>
        <pc:spChg chg="mod">
          <ac:chgData name="Nandini Thakur" userId="66a41c10077f5cd9" providerId="LiveId" clId="{AD3DF7AA-22F7-402E-8342-D8A42D6680BE}" dt="2023-11-03T13:52:00.186" v="3" actId="165"/>
          <ac:spMkLst>
            <pc:docMk/>
            <pc:sldMk cId="2960037727" sldId="305"/>
            <ac:spMk id="19" creationId="{18F781A1-972D-B346-C46C-0390A1C5C44D}"/>
          </ac:spMkLst>
        </pc:spChg>
        <pc:spChg chg="mod">
          <ac:chgData name="Nandini Thakur" userId="66a41c10077f5cd9" providerId="LiveId" clId="{AD3DF7AA-22F7-402E-8342-D8A42D6680BE}" dt="2023-11-03T13:52:00.186" v="3" actId="165"/>
          <ac:spMkLst>
            <pc:docMk/>
            <pc:sldMk cId="2960037727" sldId="305"/>
            <ac:spMk id="20" creationId="{39E0D17E-BA38-401D-20C2-603EA83335D1}"/>
          </ac:spMkLst>
        </pc:spChg>
        <pc:spChg chg="mod">
          <ac:chgData name="Nandini Thakur" userId="66a41c10077f5cd9" providerId="LiveId" clId="{AD3DF7AA-22F7-402E-8342-D8A42D6680BE}" dt="2023-11-03T13:52:00.186" v="3" actId="165"/>
          <ac:spMkLst>
            <pc:docMk/>
            <pc:sldMk cId="2960037727" sldId="305"/>
            <ac:spMk id="21" creationId="{0398AF66-8EBC-3BC7-B268-BA6A240F7C74}"/>
          </ac:spMkLst>
        </pc:spChg>
        <pc:spChg chg="mod">
          <ac:chgData name="Nandini Thakur" userId="66a41c10077f5cd9" providerId="LiveId" clId="{AD3DF7AA-22F7-402E-8342-D8A42D6680BE}" dt="2023-11-03T13:52:00.186" v="3" actId="165"/>
          <ac:spMkLst>
            <pc:docMk/>
            <pc:sldMk cId="2960037727" sldId="305"/>
            <ac:spMk id="22" creationId="{30753008-70F5-B361-8F31-E5721FEDD9A8}"/>
          </ac:spMkLst>
        </pc:spChg>
        <pc:spChg chg="mod">
          <ac:chgData name="Nandini Thakur" userId="66a41c10077f5cd9" providerId="LiveId" clId="{AD3DF7AA-22F7-402E-8342-D8A42D6680BE}" dt="2023-11-03T13:52:00.186" v="3" actId="165"/>
          <ac:spMkLst>
            <pc:docMk/>
            <pc:sldMk cId="2960037727" sldId="305"/>
            <ac:spMk id="23" creationId="{8BE347BD-2F71-8DBB-D355-BEBCF30FBE10}"/>
          </ac:spMkLst>
        </pc:spChg>
        <pc:spChg chg="mod">
          <ac:chgData name="Nandini Thakur" userId="66a41c10077f5cd9" providerId="LiveId" clId="{AD3DF7AA-22F7-402E-8342-D8A42D6680BE}" dt="2023-11-03T13:52:00.186" v="3" actId="165"/>
          <ac:spMkLst>
            <pc:docMk/>
            <pc:sldMk cId="2960037727" sldId="305"/>
            <ac:spMk id="24" creationId="{238D78EB-9780-C182-846C-6274823EBA69}"/>
          </ac:spMkLst>
        </pc:spChg>
        <pc:spChg chg="mod">
          <ac:chgData name="Nandini Thakur" userId="66a41c10077f5cd9" providerId="LiveId" clId="{AD3DF7AA-22F7-402E-8342-D8A42D6680BE}" dt="2023-11-03T13:52:00.186" v="3" actId="165"/>
          <ac:spMkLst>
            <pc:docMk/>
            <pc:sldMk cId="2960037727" sldId="305"/>
            <ac:spMk id="25" creationId="{A033523C-EDE0-72E4-9030-B25829BE1842}"/>
          </ac:spMkLst>
        </pc:spChg>
        <pc:spChg chg="mod">
          <ac:chgData name="Nandini Thakur" userId="66a41c10077f5cd9" providerId="LiveId" clId="{AD3DF7AA-22F7-402E-8342-D8A42D6680BE}" dt="2023-11-03T13:52:00.186" v="3" actId="165"/>
          <ac:spMkLst>
            <pc:docMk/>
            <pc:sldMk cId="2960037727" sldId="305"/>
            <ac:spMk id="26" creationId="{0C61D97D-082C-C855-2A6E-434C91412D3A}"/>
          </ac:spMkLst>
        </pc:spChg>
        <pc:spChg chg="mod">
          <ac:chgData name="Nandini Thakur" userId="66a41c10077f5cd9" providerId="LiveId" clId="{AD3DF7AA-22F7-402E-8342-D8A42D6680BE}" dt="2023-11-03T13:52:00.186" v="3" actId="165"/>
          <ac:spMkLst>
            <pc:docMk/>
            <pc:sldMk cId="2960037727" sldId="305"/>
            <ac:spMk id="27" creationId="{A43C4C97-CA9F-117E-BF73-D4C44CFBF47F}"/>
          </ac:spMkLst>
        </pc:spChg>
        <pc:spChg chg="mod">
          <ac:chgData name="Nandini Thakur" userId="66a41c10077f5cd9" providerId="LiveId" clId="{AD3DF7AA-22F7-402E-8342-D8A42D6680BE}" dt="2023-11-03T13:52:00.186" v="3" actId="165"/>
          <ac:spMkLst>
            <pc:docMk/>
            <pc:sldMk cId="2960037727" sldId="305"/>
            <ac:spMk id="28" creationId="{B4510CD1-342A-1C97-B324-7631EF53AE5E}"/>
          </ac:spMkLst>
        </pc:spChg>
        <pc:spChg chg="mod">
          <ac:chgData name="Nandini Thakur" userId="66a41c10077f5cd9" providerId="LiveId" clId="{AD3DF7AA-22F7-402E-8342-D8A42D6680BE}" dt="2023-11-03T13:52:00.186" v="3" actId="165"/>
          <ac:spMkLst>
            <pc:docMk/>
            <pc:sldMk cId="2960037727" sldId="305"/>
            <ac:spMk id="29" creationId="{2A7A2F27-41AA-324D-B06A-86BFAA06F163}"/>
          </ac:spMkLst>
        </pc:spChg>
        <pc:spChg chg="mod">
          <ac:chgData name="Nandini Thakur" userId="66a41c10077f5cd9" providerId="LiveId" clId="{AD3DF7AA-22F7-402E-8342-D8A42D6680BE}" dt="2023-11-03T13:52:00.186" v="3" actId="165"/>
          <ac:spMkLst>
            <pc:docMk/>
            <pc:sldMk cId="2960037727" sldId="305"/>
            <ac:spMk id="30" creationId="{53F2D927-1C52-0F3F-DB00-1952D07FF220}"/>
          </ac:spMkLst>
        </pc:spChg>
        <pc:spChg chg="mod">
          <ac:chgData name="Nandini Thakur" userId="66a41c10077f5cd9" providerId="LiveId" clId="{AD3DF7AA-22F7-402E-8342-D8A42D6680BE}" dt="2023-11-03T13:52:00.186" v="3" actId="165"/>
          <ac:spMkLst>
            <pc:docMk/>
            <pc:sldMk cId="2960037727" sldId="305"/>
            <ac:spMk id="31" creationId="{E33DBF89-1A09-1F0E-BCBD-8D35E8C18491}"/>
          </ac:spMkLst>
        </pc:spChg>
        <pc:spChg chg="mod">
          <ac:chgData name="Nandini Thakur" userId="66a41c10077f5cd9" providerId="LiveId" clId="{AD3DF7AA-22F7-402E-8342-D8A42D6680BE}" dt="2023-11-03T13:52:00.186" v="3" actId="165"/>
          <ac:spMkLst>
            <pc:docMk/>
            <pc:sldMk cId="2960037727" sldId="305"/>
            <ac:spMk id="32" creationId="{400AAD9B-11F3-1512-A7D8-AABBEF38A87E}"/>
          </ac:spMkLst>
        </pc:spChg>
        <pc:spChg chg="mod">
          <ac:chgData name="Nandini Thakur" userId="66a41c10077f5cd9" providerId="LiveId" clId="{AD3DF7AA-22F7-402E-8342-D8A42D6680BE}" dt="2023-11-03T13:52:00.186" v="3" actId="165"/>
          <ac:spMkLst>
            <pc:docMk/>
            <pc:sldMk cId="2960037727" sldId="305"/>
            <ac:spMk id="33" creationId="{46DD8801-DC17-6EF2-43E9-4A25FBBA337B}"/>
          </ac:spMkLst>
        </pc:spChg>
        <pc:spChg chg="mod">
          <ac:chgData name="Nandini Thakur" userId="66a41c10077f5cd9" providerId="LiveId" clId="{AD3DF7AA-22F7-402E-8342-D8A42D6680BE}" dt="2023-11-03T13:52:00.186" v="3" actId="165"/>
          <ac:spMkLst>
            <pc:docMk/>
            <pc:sldMk cId="2960037727" sldId="305"/>
            <ac:spMk id="34" creationId="{32B3D61B-6DC7-6E51-FD75-53A968D1CD68}"/>
          </ac:spMkLst>
        </pc:spChg>
        <pc:spChg chg="mod">
          <ac:chgData name="Nandini Thakur" userId="66a41c10077f5cd9" providerId="LiveId" clId="{AD3DF7AA-22F7-402E-8342-D8A42D6680BE}" dt="2023-11-03T13:52:00.186" v="3" actId="165"/>
          <ac:spMkLst>
            <pc:docMk/>
            <pc:sldMk cId="2960037727" sldId="305"/>
            <ac:spMk id="35" creationId="{9A019E7E-0309-552B-C6C8-09BC9F82844C}"/>
          </ac:spMkLst>
        </pc:spChg>
        <pc:spChg chg="add del mod">
          <ac:chgData name="Nandini Thakur" userId="66a41c10077f5cd9" providerId="LiveId" clId="{AD3DF7AA-22F7-402E-8342-D8A42D6680BE}" dt="2023-11-03T13:52:12.361" v="8"/>
          <ac:spMkLst>
            <pc:docMk/>
            <pc:sldMk cId="2960037727" sldId="305"/>
            <ac:spMk id="36" creationId="{CCD2C303-D746-79AC-0665-C84F0F7D054F}"/>
          </ac:spMkLst>
        </pc:spChg>
        <pc:grpChg chg="add del mod">
          <ac:chgData name="Nandini Thakur" userId="66a41c10077f5cd9" providerId="LiveId" clId="{AD3DF7AA-22F7-402E-8342-D8A42D6680BE}" dt="2023-11-03T13:52:00.186" v="3" actId="165"/>
          <ac:grpSpMkLst>
            <pc:docMk/>
            <pc:sldMk cId="2960037727" sldId="305"/>
            <ac:grpSpMk id="2" creationId="{FFEB1D5B-0D01-086B-8679-56F00784B4ED}"/>
          </ac:grpSpMkLst>
        </pc:grpChg>
        <pc:grpChg chg="del mod topLvl">
          <ac:chgData name="Nandini Thakur" userId="66a41c10077f5cd9" providerId="LiveId" clId="{AD3DF7AA-22F7-402E-8342-D8A42D6680BE}" dt="2023-11-03T13:52:12.349" v="6" actId="478"/>
          <ac:grpSpMkLst>
            <pc:docMk/>
            <pc:sldMk cId="2960037727" sldId="305"/>
            <ac:grpSpMk id="3" creationId="{C4CD0595-D5E0-6614-4C53-0F6B80AD50C6}"/>
          </ac:grpSpMkLst>
        </pc:grpChg>
        <pc:grpChg chg="del mod topLvl">
          <ac:chgData name="Nandini Thakur" userId="66a41c10077f5cd9" providerId="LiveId" clId="{AD3DF7AA-22F7-402E-8342-D8A42D6680BE}" dt="2023-11-03T13:52:15.288" v="9" actId="478"/>
          <ac:grpSpMkLst>
            <pc:docMk/>
            <pc:sldMk cId="2960037727" sldId="305"/>
            <ac:grpSpMk id="5" creationId="{E868293D-D99F-F9BC-F256-D154D20904A5}"/>
          </ac:grpSpMkLst>
        </pc:grpChg>
        <pc:grpChg chg="del mod topLvl">
          <ac:chgData name="Nandini Thakur" userId="66a41c10077f5cd9" providerId="LiveId" clId="{AD3DF7AA-22F7-402E-8342-D8A42D6680BE}" dt="2023-11-03T13:52:15.288" v="9" actId="478"/>
          <ac:grpSpMkLst>
            <pc:docMk/>
            <pc:sldMk cId="2960037727" sldId="305"/>
            <ac:grpSpMk id="7" creationId="{0215E58C-F82C-9B22-BF7E-2166FD33BEAD}"/>
          </ac:grpSpMkLst>
        </pc:grpChg>
        <pc:grpChg chg="del mod topLvl">
          <ac:chgData name="Nandini Thakur" userId="66a41c10077f5cd9" providerId="LiveId" clId="{AD3DF7AA-22F7-402E-8342-D8A42D6680BE}" dt="2023-11-03T13:52:15.288" v="9" actId="478"/>
          <ac:grpSpMkLst>
            <pc:docMk/>
            <pc:sldMk cId="2960037727" sldId="305"/>
            <ac:grpSpMk id="8" creationId="{6A4597D1-8038-BBB6-8A72-19799FFEB189}"/>
          </ac:grpSpMkLst>
        </pc:grpChg>
        <pc:grpChg chg="del mod topLvl">
          <ac:chgData name="Nandini Thakur" userId="66a41c10077f5cd9" providerId="LiveId" clId="{AD3DF7AA-22F7-402E-8342-D8A42D6680BE}" dt="2023-11-03T13:52:15.288" v="9" actId="478"/>
          <ac:grpSpMkLst>
            <pc:docMk/>
            <pc:sldMk cId="2960037727" sldId="305"/>
            <ac:grpSpMk id="9" creationId="{C1BF5482-9BBA-1EE4-E574-2F69F470D3E5}"/>
          </ac:grpSpMkLst>
        </pc:grpChg>
        <pc:grpChg chg="del mod topLvl">
          <ac:chgData name="Nandini Thakur" userId="66a41c10077f5cd9" providerId="LiveId" clId="{AD3DF7AA-22F7-402E-8342-D8A42D6680BE}" dt="2023-11-03T13:52:15.288" v="9" actId="478"/>
          <ac:grpSpMkLst>
            <pc:docMk/>
            <pc:sldMk cId="2960037727" sldId="305"/>
            <ac:grpSpMk id="10" creationId="{BAA527E6-615A-1BB5-15E7-52E46D5E497B}"/>
          </ac:grpSpMkLst>
        </pc:grpChg>
        <pc:grpChg chg="mod">
          <ac:chgData name="Nandini Thakur" userId="66a41c10077f5cd9" providerId="LiveId" clId="{AD3DF7AA-22F7-402E-8342-D8A42D6680BE}" dt="2023-11-03T13:52:00.186" v="3" actId="165"/>
          <ac:grpSpMkLst>
            <pc:docMk/>
            <pc:sldMk cId="2960037727" sldId="305"/>
            <ac:grpSpMk id="11" creationId="{661AFFAA-6669-1C7F-FA2F-EC9EE258D6F3}"/>
          </ac:grpSpMkLst>
        </pc:grpChg>
        <pc:grpChg chg="mod">
          <ac:chgData name="Nandini Thakur" userId="66a41c10077f5cd9" providerId="LiveId" clId="{AD3DF7AA-22F7-402E-8342-D8A42D6680BE}" dt="2023-11-03T13:52:00.186" v="3" actId="165"/>
          <ac:grpSpMkLst>
            <pc:docMk/>
            <pc:sldMk cId="2960037727" sldId="305"/>
            <ac:grpSpMk id="12" creationId="{3CC48812-3EE4-E651-2556-6AAD88DD2D90}"/>
          </ac:grpSpMkLst>
        </pc:grpChg>
        <pc:grpChg chg="mod">
          <ac:chgData name="Nandini Thakur" userId="66a41c10077f5cd9" providerId="LiveId" clId="{AD3DF7AA-22F7-402E-8342-D8A42D6680BE}" dt="2023-11-03T13:52:00.186" v="3" actId="165"/>
          <ac:grpSpMkLst>
            <pc:docMk/>
            <pc:sldMk cId="2960037727" sldId="305"/>
            <ac:grpSpMk id="13" creationId="{A4DC2952-4FA7-4EF7-A06D-F8C56D3C3A2A}"/>
          </ac:grpSpMkLst>
        </pc:grpChg>
        <pc:grpChg chg="mod">
          <ac:chgData name="Nandini Thakur" userId="66a41c10077f5cd9" providerId="LiveId" clId="{AD3DF7AA-22F7-402E-8342-D8A42D6680BE}" dt="2023-11-03T13:52:00.186" v="3" actId="165"/>
          <ac:grpSpMkLst>
            <pc:docMk/>
            <pc:sldMk cId="2960037727" sldId="305"/>
            <ac:grpSpMk id="14" creationId="{E54C8AD5-0189-A7AD-DFF3-BCC94546E256}"/>
          </ac:grpSpMkLst>
        </pc:grpChg>
        <pc:grpChg chg="mod">
          <ac:chgData name="Nandini Thakur" userId="66a41c10077f5cd9" providerId="LiveId" clId="{AD3DF7AA-22F7-402E-8342-D8A42D6680BE}" dt="2023-11-03T13:52:00.186" v="3" actId="165"/>
          <ac:grpSpMkLst>
            <pc:docMk/>
            <pc:sldMk cId="2960037727" sldId="305"/>
            <ac:grpSpMk id="15" creationId="{51F9779A-D354-C819-DD4A-0B6787585DC5}"/>
          </ac:grpSpMkLst>
        </pc:grpChg>
      </pc:sldChg>
      <pc:sldChg chg="new del">
        <pc:chgData name="Nandini Thakur" userId="66a41c10077f5cd9" providerId="LiveId" clId="{AD3DF7AA-22F7-402E-8342-D8A42D6680BE}" dt="2023-11-06T10:36:12.342" v="14" actId="47"/>
        <pc:sldMkLst>
          <pc:docMk/>
          <pc:sldMk cId="4166540476" sldId="305"/>
        </pc:sldMkLst>
      </pc:sldChg>
    </pc:docChg>
  </pc:docChgLst>
  <pc:docChgLst>
    <pc:chgData name="Nandini Thakur" userId="66a41c10077f5cd9" providerId="LiveId" clId="{8CCA8346-09F0-4301-B585-28E9403048AB}"/>
    <pc:docChg chg="undo custSel addSld delSld modSld sldOrd modMainMaster">
      <pc:chgData name="Nandini Thakur" userId="66a41c10077f5cd9" providerId="LiveId" clId="{8CCA8346-09F0-4301-B585-28E9403048AB}" dt="2023-11-17T11:16:00.502" v="924" actId="122"/>
      <pc:docMkLst>
        <pc:docMk/>
      </pc:docMkLst>
      <pc:sldChg chg="addSp delSp modSp mod">
        <pc:chgData name="Nandini Thakur" userId="66a41c10077f5cd9" providerId="LiveId" clId="{8CCA8346-09F0-4301-B585-28E9403048AB}" dt="2023-11-17T10:34:54.454" v="798" actId="14100"/>
        <pc:sldMkLst>
          <pc:docMk/>
          <pc:sldMk cId="1024334718" sldId="256"/>
        </pc:sldMkLst>
        <pc:spChg chg="add del mod">
          <ac:chgData name="Nandini Thakur" userId="66a41c10077f5cd9" providerId="LiveId" clId="{8CCA8346-09F0-4301-B585-28E9403048AB}" dt="2023-11-17T10:34:54.454" v="798" actId="14100"/>
          <ac:spMkLst>
            <pc:docMk/>
            <pc:sldMk cId="1024334718" sldId="256"/>
            <ac:spMk id="2" creationId="{1A225F15-9B21-01FF-BD6D-D04F30F7A091}"/>
          </ac:spMkLst>
        </pc:spChg>
        <pc:spChg chg="add del mod">
          <ac:chgData name="Nandini Thakur" userId="66a41c10077f5cd9" providerId="LiveId" clId="{8CCA8346-09F0-4301-B585-28E9403048AB}" dt="2023-11-17T08:55:13.073" v="202" actId="21"/>
          <ac:spMkLst>
            <pc:docMk/>
            <pc:sldMk cId="1024334718" sldId="256"/>
            <ac:spMk id="3" creationId="{492F1AAF-5DBB-0C53-1B81-34C90BE0FC36}"/>
          </ac:spMkLst>
        </pc:spChg>
        <pc:picChg chg="add del mod">
          <ac:chgData name="Nandini Thakur" userId="66a41c10077f5cd9" providerId="LiveId" clId="{8CCA8346-09F0-4301-B585-28E9403048AB}" dt="2023-11-17T08:55:13.073" v="202" actId="21"/>
          <ac:picMkLst>
            <pc:docMk/>
            <pc:sldMk cId="1024334718" sldId="256"/>
            <ac:picMk id="1026" creationId="{665B6295-BE16-BC5E-B914-9519C82FFB55}"/>
          </ac:picMkLst>
        </pc:picChg>
      </pc:sldChg>
      <pc:sldChg chg="addSp delSp modSp mod">
        <pc:chgData name="Nandini Thakur" userId="66a41c10077f5cd9" providerId="LiveId" clId="{8CCA8346-09F0-4301-B585-28E9403048AB}" dt="2023-11-17T10:38:08.443" v="801" actId="1076"/>
        <pc:sldMkLst>
          <pc:docMk/>
          <pc:sldMk cId="2438371579" sldId="303"/>
        </pc:sldMkLst>
        <pc:spChg chg="add del mod">
          <ac:chgData name="Nandini Thakur" userId="66a41c10077f5cd9" providerId="LiveId" clId="{8CCA8346-09F0-4301-B585-28E9403048AB}" dt="2023-11-17T10:38:05.419" v="800" actId="478"/>
          <ac:spMkLst>
            <pc:docMk/>
            <pc:sldMk cId="2438371579" sldId="303"/>
            <ac:spMk id="2" creationId="{42F7F96C-901E-8B23-F791-8145F2171F2D}"/>
          </ac:spMkLst>
        </pc:spChg>
        <pc:spChg chg="mod">
          <ac:chgData name="Nandini Thakur" userId="66a41c10077f5cd9" providerId="LiveId" clId="{8CCA8346-09F0-4301-B585-28E9403048AB}" dt="2023-11-17T10:38:08.443" v="801" actId="1076"/>
          <ac:spMkLst>
            <pc:docMk/>
            <pc:sldMk cId="2438371579" sldId="303"/>
            <ac:spMk id="5" creationId="{01DBBFEC-17D0-1D96-6CDC-0E5B94EF077B}"/>
          </ac:spMkLst>
        </pc:spChg>
      </pc:sldChg>
      <pc:sldChg chg="addSp delSp modSp mod modAnim">
        <pc:chgData name="Nandini Thakur" userId="66a41c10077f5cd9" providerId="LiveId" clId="{8CCA8346-09F0-4301-B585-28E9403048AB}" dt="2023-11-17T09:41:56.270" v="277"/>
        <pc:sldMkLst>
          <pc:docMk/>
          <pc:sldMk cId="3925341715" sldId="488"/>
        </pc:sldMkLst>
        <pc:spChg chg="mod topLvl">
          <ac:chgData name="Nandini Thakur" userId="66a41c10077f5cd9" providerId="LiveId" clId="{8CCA8346-09F0-4301-B585-28E9403048AB}" dt="2023-11-17T09:40:50.742" v="263" actId="164"/>
          <ac:spMkLst>
            <pc:docMk/>
            <pc:sldMk cId="3925341715" sldId="488"/>
            <ac:spMk id="49" creationId="{990DD17B-C6D5-3475-255B-59146F47C149}"/>
          </ac:spMkLst>
        </pc:spChg>
        <pc:spChg chg="mod">
          <ac:chgData name="Nandini Thakur" userId="66a41c10077f5cd9" providerId="LiveId" clId="{8CCA8346-09F0-4301-B585-28E9403048AB}" dt="2023-11-17T09:39:27.806" v="257" actId="165"/>
          <ac:spMkLst>
            <pc:docMk/>
            <pc:sldMk cId="3925341715" sldId="488"/>
            <ac:spMk id="50" creationId="{2758463F-4504-A279-673F-A43CC88075B4}"/>
          </ac:spMkLst>
        </pc:spChg>
        <pc:spChg chg="mod">
          <ac:chgData name="Nandini Thakur" userId="66a41c10077f5cd9" providerId="LiveId" clId="{8CCA8346-09F0-4301-B585-28E9403048AB}" dt="2023-11-17T09:39:27.806" v="257" actId="165"/>
          <ac:spMkLst>
            <pc:docMk/>
            <pc:sldMk cId="3925341715" sldId="488"/>
            <ac:spMk id="51" creationId="{16FE2F3D-74DB-CE3A-4041-BEC1FDBF0091}"/>
          </ac:spMkLst>
        </pc:spChg>
        <pc:spChg chg="mod topLvl">
          <ac:chgData name="Nandini Thakur" userId="66a41c10077f5cd9" providerId="LiveId" clId="{8CCA8346-09F0-4301-B585-28E9403048AB}" dt="2023-11-17T09:41:45.103" v="275" actId="164"/>
          <ac:spMkLst>
            <pc:docMk/>
            <pc:sldMk cId="3925341715" sldId="488"/>
            <ac:spMk id="70" creationId="{CE028670-D308-C1AD-8A8F-D799492C8F2F}"/>
          </ac:spMkLst>
        </pc:spChg>
        <pc:spChg chg="mod topLvl">
          <ac:chgData name="Nandini Thakur" userId="66a41c10077f5cd9" providerId="LiveId" clId="{8CCA8346-09F0-4301-B585-28E9403048AB}" dt="2023-11-17T09:41:45.103" v="275" actId="164"/>
          <ac:spMkLst>
            <pc:docMk/>
            <pc:sldMk cId="3925341715" sldId="488"/>
            <ac:spMk id="71" creationId="{83FB2135-D23F-068F-4BF1-79EBFB94304B}"/>
          </ac:spMkLst>
        </pc:spChg>
        <pc:spChg chg="mod topLvl">
          <ac:chgData name="Nandini Thakur" userId="66a41c10077f5cd9" providerId="LiveId" clId="{8CCA8346-09F0-4301-B585-28E9403048AB}" dt="2023-11-17T09:41:45.103" v="275" actId="164"/>
          <ac:spMkLst>
            <pc:docMk/>
            <pc:sldMk cId="3925341715" sldId="488"/>
            <ac:spMk id="72" creationId="{769FFD39-574B-63E5-A118-9A8B73E2A44C}"/>
          </ac:spMkLst>
        </pc:spChg>
        <pc:spChg chg="mod">
          <ac:chgData name="Nandini Thakur" userId="66a41c10077f5cd9" providerId="LiveId" clId="{8CCA8346-09F0-4301-B585-28E9403048AB}" dt="2023-11-17T09:41:40.965" v="274" actId="1076"/>
          <ac:spMkLst>
            <pc:docMk/>
            <pc:sldMk cId="3925341715" sldId="488"/>
            <ac:spMk id="81" creationId="{FC7825C0-8F7F-AE9D-0FCD-73F577ECD7CD}"/>
          </ac:spMkLst>
        </pc:spChg>
        <pc:grpChg chg="add mod">
          <ac:chgData name="Nandini Thakur" userId="66a41c10077f5cd9" providerId="LiveId" clId="{8CCA8346-09F0-4301-B585-28E9403048AB}" dt="2023-11-17T09:40:50.742" v="263" actId="164"/>
          <ac:grpSpMkLst>
            <pc:docMk/>
            <pc:sldMk cId="3925341715" sldId="488"/>
            <ac:grpSpMk id="2" creationId="{17DA0727-3D2A-99C0-68D8-988B6CDAC082}"/>
          </ac:grpSpMkLst>
        </pc:grpChg>
        <pc:grpChg chg="add mod">
          <ac:chgData name="Nandini Thakur" userId="66a41c10077f5cd9" providerId="LiveId" clId="{8CCA8346-09F0-4301-B585-28E9403048AB}" dt="2023-11-17T09:41:45.103" v="275" actId="164"/>
          <ac:grpSpMkLst>
            <pc:docMk/>
            <pc:sldMk cId="3925341715" sldId="488"/>
            <ac:grpSpMk id="3" creationId="{7A5C206A-D7C5-14D6-8CD6-CB7EBDF207FB}"/>
          </ac:grpSpMkLst>
        </pc:grpChg>
        <pc:grpChg chg="del">
          <ac:chgData name="Nandini Thakur" userId="66a41c10077f5cd9" providerId="LiveId" clId="{8CCA8346-09F0-4301-B585-28E9403048AB}" dt="2023-11-17T09:39:27.806" v="257" actId="165"/>
          <ac:grpSpMkLst>
            <pc:docMk/>
            <pc:sldMk cId="3925341715" sldId="488"/>
            <ac:grpSpMk id="11" creationId="{8264CD96-7392-7B59-86DA-DAE0B7307618}"/>
          </ac:grpSpMkLst>
        </pc:grpChg>
        <pc:grpChg chg="mod topLvl">
          <ac:chgData name="Nandini Thakur" userId="66a41c10077f5cd9" providerId="LiveId" clId="{8CCA8346-09F0-4301-B585-28E9403048AB}" dt="2023-11-17T09:40:50.742" v="263" actId="164"/>
          <ac:grpSpMkLst>
            <pc:docMk/>
            <pc:sldMk cId="3925341715" sldId="488"/>
            <ac:grpSpMk id="48" creationId="{413E86F6-0604-9FFC-8561-28D7F3AE4B4B}"/>
          </ac:grpSpMkLst>
        </pc:grpChg>
        <pc:grpChg chg="del">
          <ac:chgData name="Nandini Thakur" userId="66a41c10077f5cd9" providerId="LiveId" clId="{8CCA8346-09F0-4301-B585-28E9403048AB}" dt="2023-11-17T09:40:05.975" v="262" actId="165"/>
          <ac:grpSpMkLst>
            <pc:docMk/>
            <pc:sldMk cId="3925341715" sldId="488"/>
            <ac:grpSpMk id="78" creationId="{47FD66B7-E8EF-9D14-1E66-C60D11C6C786}"/>
          </ac:grpSpMkLst>
        </pc:grpChg>
      </pc:sldChg>
      <pc:sldChg chg="modSp mod">
        <pc:chgData name="Nandini Thakur" userId="66a41c10077f5cd9" providerId="LiveId" clId="{8CCA8346-09F0-4301-B585-28E9403048AB}" dt="2023-11-17T09:55:31.410" v="554" actId="113"/>
        <pc:sldMkLst>
          <pc:docMk/>
          <pc:sldMk cId="667836749" sldId="491"/>
        </pc:sldMkLst>
        <pc:spChg chg="mod">
          <ac:chgData name="Nandini Thakur" userId="66a41c10077f5cd9" providerId="LiveId" clId="{8CCA8346-09F0-4301-B585-28E9403048AB}" dt="2023-11-17T09:55:31.410" v="554" actId="113"/>
          <ac:spMkLst>
            <pc:docMk/>
            <pc:sldMk cId="667836749" sldId="491"/>
            <ac:spMk id="15" creationId="{76BA2F7F-A022-8741-3A60-3CBA95B0663A}"/>
          </ac:spMkLst>
        </pc:spChg>
      </pc:sldChg>
      <pc:sldChg chg="modSp mod">
        <pc:chgData name="Nandini Thakur" userId="66a41c10077f5cd9" providerId="LiveId" clId="{8CCA8346-09F0-4301-B585-28E9403048AB}" dt="2023-11-17T09:45:00.248" v="347"/>
        <pc:sldMkLst>
          <pc:docMk/>
          <pc:sldMk cId="1155318131" sldId="493"/>
        </pc:sldMkLst>
        <pc:spChg chg="mod">
          <ac:chgData name="Nandini Thakur" userId="66a41c10077f5cd9" providerId="LiveId" clId="{8CCA8346-09F0-4301-B585-28E9403048AB}" dt="2023-11-17T09:45:00.248" v="347"/>
          <ac:spMkLst>
            <pc:docMk/>
            <pc:sldMk cId="1155318131" sldId="493"/>
            <ac:spMk id="6" creationId="{BBB92D8C-D4E1-0582-7BA9-0969218AB5F2}"/>
          </ac:spMkLst>
        </pc:spChg>
      </pc:sldChg>
      <pc:sldChg chg="modSp mod">
        <pc:chgData name="Nandini Thakur" userId="66a41c10077f5cd9" providerId="LiveId" clId="{8CCA8346-09F0-4301-B585-28E9403048AB}" dt="2023-11-17T10:26:48.469" v="695" actId="1076"/>
        <pc:sldMkLst>
          <pc:docMk/>
          <pc:sldMk cId="2317683613" sldId="494"/>
        </pc:sldMkLst>
        <pc:spChg chg="mod">
          <ac:chgData name="Nandini Thakur" userId="66a41c10077f5cd9" providerId="LiveId" clId="{8CCA8346-09F0-4301-B585-28E9403048AB}" dt="2023-11-17T09:44:48.991" v="343"/>
          <ac:spMkLst>
            <pc:docMk/>
            <pc:sldMk cId="2317683613" sldId="494"/>
            <ac:spMk id="6" creationId="{BBB92D8C-D4E1-0582-7BA9-0969218AB5F2}"/>
          </ac:spMkLst>
        </pc:spChg>
        <pc:picChg chg="mod">
          <ac:chgData name="Nandini Thakur" userId="66a41c10077f5cd9" providerId="LiveId" clId="{8CCA8346-09F0-4301-B585-28E9403048AB}" dt="2023-11-17T10:26:48.469" v="695" actId="1076"/>
          <ac:picMkLst>
            <pc:docMk/>
            <pc:sldMk cId="2317683613" sldId="494"/>
            <ac:picMk id="7" creationId="{3529035A-8D6C-25C1-F08D-C8773141B531}"/>
          </ac:picMkLst>
        </pc:picChg>
      </pc:sldChg>
      <pc:sldChg chg="modSp mod">
        <pc:chgData name="Nandini Thakur" userId="66a41c10077f5cd9" providerId="LiveId" clId="{8CCA8346-09F0-4301-B585-28E9403048AB}" dt="2023-11-17T10:26:58.966" v="699" actId="20577"/>
        <pc:sldMkLst>
          <pc:docMk/>
          <pc:sldMk cId="2528620295" sldId="495"/>
        </pc:sldMkLst>
        <pc:spChg chg="mod">
          <ac:chgData name="Nandini Thakur" userId="66a41c10077f5cd9" providerId="LiveId" clId="{8CCA8346-09F0-4301-B585-28E9403048AB}" dt="2023-11-17T09:46:07.525" v="357" actId="20577"/>
          <ac:spMkLst>
            <pc:docMk/>
            <pc:sldMk cId="2528620295" sldId="495"/>
            <ac:spMk id="8" creationId="{E432FE23-AF7D-AD17-77EB-30B164F4BED9}"/>
          </ac:spMkLst>
        </pc:spChg>
        <pc:spChg chg="mod">
          <ac:chgData name="Nandini Thakur" userId="66a41c10077f5cd9" providerId="LiveId" clId="{8CCA8346-09F0-4301-B585-28E9403048AB}" dt="2023-11-17T10:26:58.966" v="699" actId="20577"/>
          <ac:spMkLst>
            <pc:docMk/>
            <pc:sldMk cId="2528620295" sldId="495"/>
            <ac:spMk id="9" creationId="{89352ECD-7CCC-B810-828E-9CD7E0D8FFC5}"/>
          </ac:spMkLst>
        </pc:spChg>
      </pc:sldChg>
      <pc:sldChg chg="modSp mod">
        <pc:chgData name="Nandini Thakur" userId="66a41c10077f5cd9" providerId="LiveId" clId="{8CCA8346-09F0-4301-B585-28E9403048AB}" dt="2023-11-17T09:46:03.682" v="355" actId="20577"/>
        <pc:sldMkLst>
          <pc:docMk/>
          <pc:sldMk cId="3844754727" sldId="497"/>
        </pc:sldMkLst>
        <pc:spChg chg="mod">
          <ac:chgData name="Nandini Thakur" userId="66a41c10077f5cd9" providerId="LiveId" clId="{8CCA8346-09F0-4301-B585-28E9403048AB}" dt="2023-11-17T09:46:03.682" v="355" actId="20577"/>
          <ac:spMkLst>
            <pc:docMk/>
            <pc:sldMk cId="3844754727" sldId="497"/>
            <ac:spMk id="8" creationId="{E432FE23-AF7D-AD17-77EB-30B164F4BED9}"/>
          </ac:spMkLst>
        </pc:spChg>
      </pc:sldChg>
      <pc:sldChg chg="modSp mod">
        <pc:chgData name="Nandini Thakur" userId="66a41c10077f5cd9" providerId="LiveId" clId="{8CCA8346-09F0-4301-B585-28E9403048AB}" dt="2023-11-17T09:45:59.237" v="353" actId="20577"/>
        <pc:sldMkLst>
          <pc:docMk/>
          <pc:sldMk cId="4278887433" sldId="498"/>
        </pc:sldMkLst>
        <pc:spChg chg="mod">
          <ac:chgData name="Nandini Thakur" userId="66a41c10077f5cd9" providerId="LiveId" clId="{8CCA8346-09F0-4301-B585-28E9403048AB}" dt="2023-11-17T09:45:56.625" v="351" actId="20577"/>
          <ac:spMkLst>
            <pc:docMk/>
            <pc:sldMk cId="4278887433" sldId="498"/>
            <ac:spMk id="8" creationId="{E432FE23-AF7D-AD17-77EB-30B164F4BED9}"/>
          </ac:spMkLst>
        </pc:spChg>
        <pc:spChg chg="mod">
          <ac:chgData name="Nandini Thakur" userId="66a41c10077f5cd9" providerId="LiveId" clId="{8CCA8346-09F0-4301-B585-28E9403048AB}" dt="2023-11-17T09:45:59.237" v="353" actId="20577"/>
          <ac:spMkLst>
            <pc:docMk/>
            <pc:sldMk cId="4278887433" sldId="498"/>
            <ac:spMk id="9" creationId="{89352ECD-7CCC-B810-828E-9CD7E0D8FFC5}"/>
          </ac:spMkLst>
        </pc:spChg>
      </pc:sldChg>
      <pc:sldChg chg="modSp mod">
        <pc:chgData name="Nandini Thakur" userId="66a41c10077f5cd9" providerId="LiveId" clId="{8CCA8346-09F0-4301-B585-28E9403048AB}" dt="2023-11-17T09:45:51.001" v="349" actId="20577"/>
        <pc:sldMkLst>
          <pc:docMk/>
          <pc:sldMk cId="3259237344" sldId="499"/>
        </pc:sldMkLst>
        <pc:spChg chg="mod">
          <ac:chgData name="Nandini Thakur" userId="66a41c10077f5cd9" providerId="LiveId" clId="{8CCA8346-09F0-4301-B585-28E9403048AB}" dt="2023-11-17T09:45:51.001" v="349" actId="20577"/>
          <ac:spMkLst>
            <pc:docMk/>
            <pc:sldMk cId="3259237344" sldId="499"/>
            <ac:spMk id="8" creationId="{E432FE23-AF7D-AD17-77EB-30B164F4BED9}"/>
          </ac:spMkLst>
        </pc:spChg>
      </pc:sldChg>
      <pc:sldChg chg="modSp mod">
        <pc:chgData name="Nandini Thakur" userId="66a41c10077f5cd9" providerId="LiveId" clId="{8CCA8346-09F0-4301-B585-28E9403048AB}" dt="2023-11-17T09:55:07.693" v="552" actId="113"/>
        <pc:sldMkLst>
          <pc:docMk/>
          <pc:sldMk cId="1299476053" sldId="500"/>
        </pc:sldMkLst>
        <pc:spChg chg="mod">
          <ac:chgData name="Nandini Thakur" userId="66a41c10077f5cd9" providerId="LiveId" clId="{8CCA8346-09F0-4301-B585-28E9403048AB}" dt="2023-11-17T09:55:07.693" v="552" actId="113"/>
          <ac:spMkLst>
            <pc:docMk/>
            <pc:sldMk cId="1299476053" sldId="500"/>
            <ac:spMk id="15" creationId="{76BA2F7F-A022-8741-3A60-3CBA95B0663A}"/>
          </ac:spMkLst>
        </pc:spChg>
      </pc:sldChg>
      <pc:sldChg chg="modSp mod">
        <pc:chgData name="Nandini Thakur" userId="66a41c10077f5cd9" providerId="LiveId" clId="{8CCA8346-09F0-4301-B585-28E9403048AB}" dt="2023-11-17T09:55:20.669" v="553" actId="113"/>
        <pc:sldMkLst>
          <pc:docMk/>
          <pc:sldMk cId="3109503237" sldId="502"/>
        </pc:sldMkLst>
        <pc:spChg chg="mod">
          <ac:chgData name="Nandini Thakur" userId="66a41c10077f5cd9" providerId="LiveId" clId="{8CCA8346-09F0-4301-B585-28E9403048AB}" dt="2023-11-17T09:55:20.669" v="553" actId="113"/>
          <ac:spMkLst>
            <pc:docMk/>
            <pc:sldMk cId="3109503237" sldId="502"/>
            <ac:spMk id="15" creationId="{76BA2F7F-A022-8741-3A60-3CBA95B0663A}"/>
          </ac:spMkLst>
        </pc:spChg>
      </pc:sldChg>
      <pc:sldChg chg="modSp mod">
        <pc:chgData name="Nandini Thakur" userId="66a41c10077f5cd9" providerId="LiveId" clId="{8CCA8346-09F0-4301-B585-28E9403048AB}" dt="2023-11-17T09:43:49.284" v="318"/>
        <pc:sldMkLst>
          <pc:docMk/>
          <pc:sldMk cId="2780760407" sldId="504"/>
        </pc:sldMkLst>
        <pc:spChg chg="mod">
          <ac:chgData name="Nandini Thakur" userId="66a41c10077f5cd9" providerId="LiveId" clId="{8CCA8346-09F0-4301-B585-28E9403048AB}" dt="2023-11-17T09:43:49.284" v="318"/>
          <ac:spMkLst>
            <pc:docMk/>
            <pc:sldMk cId="2780760407" sldId="504"/>
            <ac:spMk id="3" creationId="{C5815AD4-0781-CC2B-3C73-6153A5FDF19E}"/>
          </ac:spMkLst>
        </pc:spChg>
      </pc:sldChg>
      <pc:sldChg chg="modSp mod">
        <pc:chgData name="Nandini Thakur" userId="66a41c10077f5cd9" providerId="LiveId" clId="{8CCA8346-09F0-4301-B585-28E9403048AB}" dt="2023-11-17T09:43:29.259" v="298"/>
        <pc:sldMkLst>
          <pc:docMk/>
          <pc:sldMk cId="182202771" sldId="505"/>
        </pc:sldMkLst>
        <pc:spChg chg="mod">
          <ac:chgData name="Nandini Thakur" userId="66a41c10077f5cd9" providerId="LiveId" clId="{8CCA8346-09F0-4301-B585-28E9403048AB}" dt="2023-11-17T09:43:29.259" v="298"/>
          <ac:spMkLst>
            <pc:docMk/>
            <pc:sldMk cId="182202771" sldId="505"/>
            <ac:spMk id="3" creationId="{C5815AD4-0781-CC2B-3C73-6153A5FDF19E}"/>
          </ac:spMkLst>
        </pc:spChg>
      </pc:sldChg>
      <pc:sldChg chg="modSp mod">
        <pc:chgData name="Nandini Thakur" userId="66a41c10077f5cd9" providerId="LiveId" clId="{8CCA8346-09F0-4301-B585-28E9403048AB}" dt="2023-11-17T09:54:40.247" v="551" actId="313"/>
        <pc:sldMkLst>
          <pc:docMk/>
          <pc:sldMk cId="1656964422" sldId="510"/>
        </pc:sldMkLst>
        <pc:spChg chg="mod">
          <ac:chgData name="Nandini Thakur" userId="66a41c10077f5cd9" providerId="LiveId" clId="{8CCA8346-09F0-4301-B585-28E9403048AB}" dt="2023-11-17T09:54:40.247" v="551" actId="313"/>
          <ac:spMkLst>
            <pc:docMk/>
            <pc:sldMk cId="1656964422" sldId="510"/>
            <ac:spMk id="3" creationId="{C5815AD4-0781-CC2B-3C73-6153A5FDF19E}"/>
          </ac:spMkLst>
        </pc:spChg>
      </pc:sldChg>
      <pc:sldChg chg="modSp mod">
        <pc:chgData name="Nandini Thakur" userId="66a41c10077f5cd9" providerId="LiveId" clId="{8CCA8346-09F0-4301-B585-28E9403048AB}" dt="2023-11-17T09:54:28.520" v="545" actId="313"/>
        <pc:sldMkLst>
          <pc:docMk/>
          <pc:sldMk cId="4162981951" sldId="514"/>
        </pc:sldMkLst>
        <pc:spChg chg="mod">
          <ac:chgData name="Nandini Thakur" userId="66a41c10077f5cd9" providerId="LiveId" clId="{8CCA8346-09F0-4301-B585-28E9403048AB}" dt="2023-11-17T09:54:28.520" v="545" actId="313"/>
          <ac:spMkLst>
            <pc:docMk/>
            <pc:sldMk cId="4162981951" sldId="514"/>
            <ac:spMk id="3" creationId="{C5815AD4-0781-CC2B-3C73-6153A5FDF19E}"/>
          </ac:spMkLst>
        </pc:spChg>
      </pc:sldChg>
      <pc:sldChg chg="addSp delSp mod">
        <pc:chgData name="Nandini Thakur" userId="66a41c10077f5cd9" providerId="LiveId" clId="{8CCA8346-09F0-4301-B585-28E9403048AB}" dt="2023-11-17T09:57:15.472" v="556" actId="478"/>
        <pc:sldMkLst>
          <pc:docMk/>
          <pc:sldMk cId="3974988113" sldId="523"/>
        </pc:sldMkLst>
        <pc:spChg chg="add del">
          <ac:chgData name="Nandini Thakur" userId="66a41c10077f5cd9" providerId="LiveId" clId="{8CCA8346-09F0-4301-B585-28E9403048AB}" dt="2023-11-17T09:57:15.472" v="556" actId="478"/>
          <ac:spMkLst>
            <pc:docMk/>
            <pc:sldMk cId="3974988113" sldId="523"/>
            <ac:spMk id="3" creationId="{C02860DF-78F2-6A63-87B4-25C90B3E1705}"/>
          </ac:spMkLst>
        </pc:spChg>
      </pc:sldChg>
      <pc:sldChg chg="modSp mod">
        <pc:chgData name="Nandini Thakur" userId="66a41c10077f5cd9" providerId="LiveId" clId="{8CCA8346-09F0-4301-B585-28E9403048AB}" dt="2023-11-17T09:51:59.581" v="539" actId="121"/>
        <pc:sldMkLst>
          <pc:docMk/>
          <pc:sldMk cId="3576170773" sldId="527"/>
        </pc:sldMkLst>
        <pc:spChg chg="mod">
          <ac:chgData name="Nandini Thakur" userId="66a41c10077f5cd9" providerId="LiveId" clId="{8CCA8346-09F0-4301-B585-28E9403048AB}" dt="2023-11-17T09:51:59.581" v="539" actId="121"/>
          <ac:spMkLst>
            <pc:docMk/>
            <pc:sldMk cId="3576170773" sldId="527"/>
            <ac:spMk id="2" creationId="{1533DB30-4670-1B54-84D9-32055700944C}"/>
          </ac:spMkLst>
        </pc:spChg>
      </pc:sldChg>
      <pc:sldChg chg="modSp del mod">
        <pc:chgData name="Nandini Thakur" userId="66a41c10077f5cd9" providerId="LiveId" clId="{8CCA8346-09F0-4301-B585-28E9403048AB}" dt="2023-11-17T09:51:07.781" v="537" actId="47"/>
        <pc:sldMkLst>
          <pc:docMk/>
          <pc:sldMk cId="3891319000" sldId="535"/>
        </pc:sldMkLst>
        <pc:spChg chg="mod">
          <ac:chgData name="Nandini Thakur" userId="66a41c10077f5cd9" providerId="LiveId" clId="{8CCA8346-09F0-4301-B585-28E9403048AB}" dt="2023-11-17T09:51:04.563" v="536"/>
          <ac:spMkLst>
            <pc:docMk/>
            <pc:sldMk cId="3891319000" sldId="535"/>
            <ac:spMk id="2" creationId="{1533DB30-4670-1B54-84D9-32055700944C}"/>
          </ac:spMkLst>
        </pc:spChg>
      </pc:sldChg>
      <pc:sldChg chg="modSp mod">
        <pc:chgData name="Nandini Thakur" userId="66a41c10077f5cd9" providerId="LiveId" clId="{8CCA8346-09F0-4301-B585-28E9403048AB}" dt="2023-11-17T09:50:48.998" v="530"/>
        <pc:sldMkLst>
          <pc:docMk/>
          <pc:sldMk cId="3301693092" sldId="544"/>
        </pc:sldMkLst>
        <pc:spChg chg="mod">
          <ac:chgData name="Nandini Thakur" userId="66a41c10077f5cd9" providerId="LiveId" clId="{8CCA8346-09F0-4301-B585-28E9403048AB}" dt="2023-11-17T09:50:48.998" v="530"/>
          <ac:spMkLst>
            <pc:docMk/>
            <pc:sldMk cId="3301693092" sldId="544"/>
            <ac:spMk id="11" creationId="{DC1B68FF-4CA3-447B-2363-9455B4144707}"/>
          </ac:spMkLst>
        </pc:spChg>
      </pc:sldChg>
      <pc:sldChg chg="modSp mod">
        <pc:chgData name="Nandini Thakur" userId="66a41c10077f5cd9" providerId="LiveId" clId="{8CCA8346-09F0-4301-B585-28E9403048AB}" dt="2023-11-17T09:49:52.892" v="496"/>
        <pc:sldMkLst>
          <pc:docMk/>
          <pc:sldMk cId="2564246324" sldId="547"/>
        </pc:sldMkLst>
        <pc:spChg chg="mod">
          <ac:chgData name="Nandini Thakur" userId="66a41c10077f5cd9" providerId="LiveId" clId="{8CCA8346-09F0-4301-B585-28E9403048AB}" dt="2023-11-17T09:49:52.892" v="496"/>
          <ac:spMkLst>
            <pc:docMk/>
            <pc:sldMk cId="2564246324" sldId="547"/>
            <ac:spMk id="2" creationId="{1533DB30-4670-1B54-84D9-32055700944C}"/>
          </ac:spMkLst>
        </pc:spChg>
      </pc:sldChg>
      <pc:sldChg chg="addSp delSp modSp mod">
        <pc:chgData name="Nandini Thakur" userId="66a41c10077f5cd9" providerId="LiveId" clId="{8CCA8346-09F0-4301-B585-28E9403048AB}" dt="2023-11-17T10:50:10.580" v="834" actId="167"/>
        <pc:sldMkLst>
          <pc:docMk/>
          <pc:sldMk cId="10532352" sldId="549"/>
        </pc:sldMkLst>
        <pc:spChg chg="mod">
          <ac:chgData name="Nandini Thakur" userId="66a41c10077f5cd9" providerId="LiveId" clId="{8CCA8346-09F0-4301-B585-28E9403048AB}" dt="2023-11-17T10:49:48.576" v="827" actId="207"/>
          <ac:spMkLst>
            <pc:docMk/>
            <pc:sldMk cId="10532352" sldId="549"/>
            <ac:spMk id="8" creationId="{EF1D047A-C43C-95EA-9DF2-3CAF2330A626}"/>
          </ac:spMkLst>
        </pc:spChg>
        <pc:spChg chg="mod">
          <ac:chgData name="Nandini Thakur" userId="66a41c10077f5cd9" providerId="LiveId" clId="{8CCA8346-09F0-4301-B585-28E9403048AB}" dt="2023-11-17T10:49:48.576" v="827" actId="207"/>
          <ac:spMkLst>
            <pc:docMk/>
            <pc:sldMk cId="10532352" sldId="549"/>
            <ac:spMk id="9" creationId="{CA7B7F39-9DA1-4045-9887-C6E605518E1E}"/>
          </ac:spMkLst>
        </pc:spChg>
        <pc:spChg chg="mod">
          <ac:chgData name="Nandini Thakur" userId="66a41c10077f5cd9" providerId="LiveId" clId="{8CCA8346-09F0-4301-B585-28E9403048AB}" dt="2023-11-17T09:49:24.925" v="480"/>
          <ac:spMkLst>
            <pc:docMk/>
            <pc:sldMk cId="10532352" sldId="549"/>
            <ac:spMk id="11" creationId="{DC1B68FF-4CA3-447B-2363-9455B4144707}"/>
          </ac:spMkLst>
        </pc:spChg>
        <pc:spChg chg="mod">
          <ac:chgData name="Nandini Thakur" userId="66a41c10077f5cd9" providerId="LiveId" clId="{8CCA8346-09F0-4301-B585-28E9403048AB}" dt="2023-11-17T10:49:48.576" v="827" actId="207"/>
          <ac:spMkLst>
            <pc:docMk/>
            <pc:sldMk cId="10532352" sldId="549"/>
            <ac:spMk id="13" creationId="{E0D362D9-03CB-ABAA-BD05-8760EAA5D9AF}"/>
          </ac:spMkLst>
        </pc:spChg>
        <pc:spChg chg="mod">
          <ac:chgData name="Nandini Thakur" userId="66a41c10077f5cd9" providerId="LiveId" clId="{8CCA8346-09F0-4301-B585-28E9403048AB}" dt="2023-11-17T10:49:48.576" v="827" actId="207"/>
          <ac:spMkLst>
            <pc:docMk/>
            <pc:sldMk cId="10532352" sldId="549"/>
            <ac:spMk id="14" creationId="{80092741-C487-0ADC-C1BF-F2A095C13E52}"/>
          </ac:spMkLst>
        </pc:spChg>
        <pc:spChg chg="mod">
          <ac:chgData name="Nandini Thakur" userId="66a41c10077f5cd9" providerId="LiveId" clId="{8CCA8346-09F0-4301-B585-28E9403048AB}" dt="2023-11-17T10:49:48.576" v="827" actId="207"/>
          <ac:spMkLst>
            <pc:docMk/>
            <pc:sldMk cId="10532352" sldId="549"/>
            <ac:spMk id="15" creationId="{2DDB564D-3436-04E1-8F54-F33DF71848DC}"/>
          </ac:spMkLst>
        </pc:spChg>
        <pc:spChg chg="mod">
          <ac:chgData name="Nandini Thakur" userId="66a41c10077f5cd9" providerId="LiveId" clId="{8CCA8346-09F0-4301-B585-28E9403048AB}" dt="2023-11-17T10:49:48.576" v="827" actId="207"/>
          <ac:spMkLst>
            <pc:docMk/>
            <pc:sldMk cId="10532352" sldId="549"/>
            <ac:spMk id="16" creationId="{67375F7B-62FB-87FE-0E04-9D090FFA121A}"/>
          </ac:spMkLst>
        </pc:spChg>
        <pc:spChg chg="mod ord topLvl">
          <ac:chgData name="Nandini Thakur" userId="66a41c10077f5cd9" providerId="LiveId" clId="{8CCA8346-09F0-4301-B585-28E9403048AB}" dt="2023-11-17T10:50:10.580" v="834" actId="167"/>
          <ac:spMkLst>
            <pc:docMk/>
            <pc:sldMk cId="10532352" sldId="549"/>
            <ac:spMk id="17" creationId="{3F675941-20EE-0234-9487-21BFC2AAAD99}"/>
          </ac:spMkLst>
        </pc:spChg>
        <pc:spChg chg="mod topLvl">
          <ac:chgData name="Nandini Thakur" userId="66a41c10077f5cd9" providerId="LiveId" clId="{8CCA8346-09F0-4301-B585-28E9403048AB}" dt="2023-11-17T10:50:05.242" v="833" actId="165"/>
          <ac:spMkLst>
            <pc:docMk/>
            <pc:sldMk cId="10532352" sldId="549"/>
            <ac:spMk id="18" creationId="{E0D46D84-C4CA-7C9F-8D9D-2149B62106AD}"/>
          </ac:spMkLst>
        </pc:spChg>
        <pc:spChg chg="mod topLvl">
          <ac:chgData name="Nandini Thakur" userId="66a41c10077f5cd9" providerId="LiveId" clId="{8CCA8346-09F0-4301-B585-28E9403048AB}" dt="2023-11-17T10:50:05.242" v="833" actId="165"/>
          <ac:spMkLst>
            <pc:docMk/>
            <pc:sldMk cId="10532352" sldId="549"/>
            <ac:spMk id="19" creationId="{1B53C7D5-82E6-FC92-34F7-1D3A528297BE}"/>
          </ac:spMkLst>
        </pc:spChg>
        <pc:spChg chg="mod">
          <ac:chgData name="Nandini Thakur" userId="66a41c10077f5cd9" providerId="LiveId" clId="{8CCA8346-09F0-4301-B585-28E9403048AB}" dt="2023-11-17T10:49:48.576" v="827" actId="207"/>
          <ac:spMkLst>
            <pc:docMk/>
            <pc:sldMk cId="10532352" sldId="549"/>
            <ac:spMk id="37" creationId="{6F730E8C-273D-E2D9-39E6-D1D04A78E3C7}"/>
          </ac:spMkLst>
        </pc:spChg>
        <pc:grpChg chg="add mod">
          <ac:chgData name="Nandini Thakur" userId="66a41c10077f5cd9" providerId="LiveId" clId="{8CCA8346-09F0-4301-B585-28E9403048AB}" dt="2023-11-17T10:50:02.068" v="832" actId="1076"/>
          <ac:grpSpMkLst>
            <pc:docMk/>
            <pc:sldMk cId="10532352" sldId="549"/>
            <ac:grpSpMk id="2" creationId="{899623FC-F745-8665-D850-8066FFF74A56}"/>
          </ac:grpSpMkLst>
        </pc:grpChg>
        <pc:grpChg chg="del">
          <ac:chgData name="Nandini Thakur" userId="66a41c10077f5cd9" providerId="LiveId" clId="{8CCA8346-09F0-4301-B585-28E9403048AB}" dt="2023-11-17T10:50:05.242" v="833" actId="165"/>
          <ac:grpSpMkLst>
            <pc:docMk/>
            <pc:sldMk cId="10532352" sldId="549"/>
            <ac:grpSpMk id="12" creationId="{B38B9D51-3BAB-86FC-AFE1-A5C9DBCA6CDD}"/>
          </ac:grpSpMkLst>
        </pc:grpChg>
        <pc:grpChg chg="del">
          <ac:chgData name="Nandini Thakur" userId="66a41c10077f5cd9" providerId="LiveId" clId="{8CCA8346-09F0-4301-B585-28E9403048AB}" dt="2023-11-17T10:49:54.151" v="831" actId="478"/>
          <ac:grpSpMkLst>
            <pc:docMk/>
            <pc:sldMk cId="10532352" sldId="549"/>
            <ac:grpSpMk id="20" creationId="{E1C104EE-9FFF-72AF-716A-7B8E58531058}"/>
          </ac:grpSpMkLst>
        </pc:grpChg>
        <pc:picChg chg="mod">
          <ac:chgData name="Nandini Thakur" userId="66a41c10077f5cd9" providerId="LiveId" clId="{8CCA8346-09F0-4301-B585-28E9403048AB}" dt="2023-11-17T10:49:48.576" v="827" actId="207"/>
          <ac:picMkLst>
            <pc:docMk/>
            <pc:sldMk cId="10532352" sldId="549"/>
            <ac:picMk id="5" creationId="{09A74A7F-6EB4-D837-8CF4-AAC459CEAB4D}"/>
          </ac:picMkLst>
        </pc:picChg>
        <pc:picChg chg="mod">
          <ac:chgData name="Nandini Thakur" userId="66a41c10077f5cd9" providerId="LiveId" clId="{8CCA8346-09F0-4301-B585-28E9403048AB}" dt="2023-11-17T10:49:48.576" v="827" actId="207"/>
          <ac:picMkLst>
            <pc:docMk/>
            <pc:sldMk cId="10532352" sldId="549"/>
            <ac:picMk id="6" creationId="{B97ACB46-F052-ADB4-3A4F-FAB18CB04FE6}"/>
          </ac:picMkLst>
        </pc:picChg>
        <pc:picChg chg="mod">
          <ac:chgData name="Nandini Thakur" userId="66a41c10077f5cd9" providerId="LiveId" clId="{8CCA8346-09F0-4301-B585-28E9403048AB}" dt="2023-11-17T10:49:48.576" v="827" actId="207"/>
          <ac:picMkLst>
            <pc:docMk/>
            <pc:sldMk cId="10532352" sldId="549"/>
            <ac:picMk id="7" creationId="{E7B1D382-ECED-8B84-DE67-1A032042E430}"/>
          </ac:picMkLst>
        </pc:picChg>
      </pc:sldChg>
      <pc:sldChg chg="modSp mod">
        <pc:chgData name="Nandini Thakur" userId="66a41c10077f5cd9" providerId="LiveId" clId="{8CCA8346-09F0-4301-B585-28E9403048AB}" dt="2023-11-17T09:48:54.285" v="456"/>
        <pc:sldMkLst>
          <pc:docMk/>
          <pc:sldMk cId="1262117199" sldId="550"/>
        </pc:sldMkLst>
        <pc:spChg chg="mod">
          <ac:chgData name="Nandini Thakur" userId="66a41c10077f5cd9" providerId="LiveId" clId="{8CCA8346-09F0-4301-B585-28E9403048AB}" dt="2023-11-17T09:48:54.285" v="456"/>
          <ac:spMkLst>
            <pc:docMk/>
            <pc:sldMk cId="1262117199" sldId="550"/>
            <ac:spMk id="3" creationId="{C5815AD4-0781-CC2B-3C73-6153A5FDF19E}"/>
          </ac:spMkLst>
        </pc:spChg>
      </pc:sldChg>
      <pc:sldChg chg="modSp mod">
        <pc:chgData name="Nandini Thakur" userId="66a41c10077f5cd9" providerId="LiveId" clId="{8CCA8346-09F0-4301-B585-28E9403048AB}" dt="2023-11-17T09:47:41.821" v="396"/>
        <pc:sldMkLst>
          <pc:docMk/>
          <pc:sldMk cId="1076781135" sldId="552"/>
        </pc:sldMkLst>
        <pc:spChg chg="mod">
          <ac:chgData name="Nandini Thakur" userId="66a41c10077f5cd9" providerId="LiveId" clId="{8CCA8346-09F0-4301-B585-28E9403048AB}" dt="2023-11-17T09:47:41.821" v="396"/>
          <ac:spMkLst>
            <pc:docMk/>
            <pc:sldMk cId="1076781135" sldId="552"/>
            <ac:spMk id="3" creationId="{C5815AD4-0781-CC2B-3C73-6153A5FDF19E}"/>
          </ac:spMkLst>
        </pc:spChg>
      </pc:sldChg>
      <pc:sldChg chg="modSp mod">
        <pc:chgData name="Nandini Thakur" userId="66a41c10077f5cd9" providerId="LiveId" clId="{8CCA8346-09F0-4301-B585-28E9403048AB}" dt="2023-11-17T11:08:16.292" v="919" actId="313"/>
        <pc:sldMkLst>
          <pc:docMk/>
          <pc:sldMk cId="96342802" sldId="553"/>
        </pc:sldMkLst>
        <pc:spChg chg="mod">
          <ac:chgData name="Nandini Thakur" userId="66a41c10077f5cd9" providerId="LiveId" clId="{8CCA8346-09F0-4301-B585-28E9403048AB}" dt="2023-11-17T11:08:16.292" v="919" actId="313"/>
          <ac:spMkLst>
            <pc:docMk/>
            <pc:sldMk cId="96342802" sldId="553"/>
            <ac:spMk id="3" creationId="{C5815AD4-0781-CC2B-3C73-6153A5FDF19E}"/>
          </ac:spMkLst>
        </pc:spChg>
      </pc:sldChg>
      <pc:sldChg chg="addSp delSp modSp mod">
        <pc:chgData name="Nandini Thakur" userId="66a41c10077f5cd9" providerId="LiveId" clId="{8CCA8346-09F0-4301-B585-28E9403048AB}" dt="2023-11-17T10:48:59.073" v="818" actId="478"/>
        <pc:sldMkLst>
          <pc:docMk/>
          <pc:sldMk cId="1607316454" sldId="554"/>
        </pc:sldMkLst>
        <pc:spChg chg="mod">
          <ac:chgData name="Nandini Thakur" userId="66a41c10077f5cd9" providerId="LiveId" clId="{8CCA8346-09F0-4301-B585-28E9403048AB}" dt="2023-11-17T10:45:58.896" v="803" actId="207"/>
          <ac:spMkLst>
            <pc:docMk/>
            <pc:sldMk cId="1607316454" sldId="554"/>
            <ac:spMk id="5" creationId="{F1D1E5F5-A22E-4D6C-13F6-7E57BC78EDFA}"/>
          </ac:spMkLst>
        </pc:spChg>
        <pc:spChg chg="mod">
          <ac:chgData name="Nandini Thakur" userId="66a41c10077f5cd9" providerId="LiveId" clId="{8CCA8346-09F0-4301-B585-28E9403048AB}" dt="2023-11-17T10:45:58.896" v="803" actId="207"/>
          <ac:spMkLst>
            <pc:docMk/>
            <pc:sldMk cId="1607316454" sldId="554"/>
            <ac:spMk id="6" creationId="{B15E0267-4076-2C2A-5C0D-E4F2426C4C5D}"/>
          </ac:spMkLst>
        </pc:spChg>
        <pc:spChg chg="mod">
          <ac:chgData name="Nandini Thakur" userId="66a41c10077f5cd9" providerId="LiveId" clId="{8CCA8346-09F0-4301-B585-28E9403048AB}" dt="2023-11-17T10:45:58.896" v="803" actId="207"/>
          <ac:spMkLst>
            <pc:docMk/>
            <pc:sldMk cId="1607316454" sldId="554"/>
            <ac:spMk id="7" creationId="{87413BCD-5935-8683-EA67-C31AE3E81552}"/>
          </ac:spMkLst>
        </pc:spChg>
        <pc:spChg chg="mod">
          <ac:chgData name="Nandini Thakur" userId="66a41c10077f5cd9" providerId="LiveId" clId="{8CCA8346-09F0-4301-B585-28E9403048AB}" dt="2023-11-17T10:45:58.896" v="803" actId="207"/>
          <ac:spMkLst>
            <pc:docMk/>
            <pc:sldMk cId="1607316454" sldId="554"/>
            <ac:spMk id="8" creationId="{D03FE06E-3B7D-7173-39AF-29458997F301}"/>
          </ac:spMkLst>
        </pc:spChg>
        <pc:spChg chg="mod">
          <ac:chgData name="Nandini Thakur" userId="66a41c10077f5cd9" providerId="LiveId" clId="{8CCA8346-09F0-4301-B585-28E9403048AB}" dt="2023-11-17T10:45:58.896" v="803" actId="207"/>
          <ac:spMkLst>
            <pc:docMk/>
            <pc:sldMk cId="1607316454" sldId="554"/>
            <ac:spMk id="9" creationId="{022C2887-D9C4-0064-F042-5F509ABB9AE6}"/>
          </ac:spMkLst>
        </pc:spChg>
        <pc:spChg chg="mod">
          <ac:chgData name="Nandini Thakur" userId="66a41c10077f5cd9" providerId="LiveId" clId="{8CCA8346-09F0-4301-B585-28E9403048AB}" dt="2023-11-17T09:47:10.889" v="382"/>
          <ac:spMkLst>
            <pc:docMk/>
            <pc:sldMk cId="1607316454" sldId="554"/>
            <ac:spMk id="11" creationId="{DC1B68FF-4CA3-447B-2363-9455B4144707}"/>
          </ac:spMkLst>
        </pc:spChg>
        <pc:spChg chg="mod ord topLvl">
          <ac:chgData name="Nandini Thakur" userId="66a41c10077f5cd9" providerId="LiveId" clId="{8CCA8346-09F0-4301-B585-28E9403048AB}" dt="2023-11-17T10:46:10.369" v="808" actId="167"/>
          <ac:spMkLst>
            <pc:docMk/>
            <pc:sldMk cId="1607316454" sldId="554"/>
            <ac:spMk id="17" creationId="{3F675941-20EE-0234-9487-21BFC2AAAD99}"/>
          </ac:spMkLst>
        </pc:spChg>
        <pc:spChg chg="mod topLvl">
          <ac:chgData name="Nandini Thakur" userId="66a41c10077f5cd9" providerId="LiveId" clId="{8CCA8346-09F0-4301-B585-28E9403048AB}" dt="2023-11-17T10:46:03.887" v="806" actId="165"/>
          <ac:spMkLst>
            <pc:docMk/>
            <pc:sldMk cId="1607316454" sldId="554"/>
            <ac:spMk id="18" creationId="{E0D46D84-C4CA-7C9F-8D9D-2149B62106AD}"/>
          </ac:spMkLst>
        </pc:spChg>
        <pc:spChg chg="mod topLvl">
          <ac:chgData name="Nandini Thakur" userId="66a41c10077f5cd9" providerId="LiveId" clId="{8CCA8346-09F0-4301-B585-28E9403048AB}" dt="2023-11-17T10:46:03.887" v="806" actId="165"/>
          <ac:spMkLst>
            <pc:docMk/>
            <pc:sldMk cId="1607316454" sldId="554"/>
            <ac:spMk id="19" creationId="{1B53C7D5-82E6-FC92-34F7-1D3A528297BE}"/>
          </ac:spMkLst>
        </pc:spChg>
        <pc:grpChg chg="add del mod">
          <ac:chgData name="Nandini Thakur" userId="66a41c10077f5cd9" providerId="LiveId" clId="{8CCA8346-09F0-4301-B585-28E9403048AB}" dt="2023-11-17T10:48:59.073" v="818" actId="478"/>
          <ac:grpSpMkLst>
            <pc:docMk/>
            <pc:sldMk cId="1607316454" sldId="554"/>
            <ac:grpSpMk id="2" creationId="{7330DE2B-0913-9589-F1DF-A00E66EB0339}"/>
          </ac:grpSpMkLst>
        </pc:grpChg>
        <pc:grpChg chg="del">
          <ac:chgData name="Nandini Thakur" userId="66a41c10077f5cd9" providerId="LiveId" clId="{8CCA8346-09F0-4301-B585-28E9403048AB}" dt="2023-11-17T10:46:03.887" v="806" actId="165"/>
          <ac:grpSpMkLst>
            <pc:docMk/>
            <pc:sldMk cId="1607316454" sldId="554"/>
            <ac:grpSpMk id="12" creationId="{B38B9D51-3BAB-86FC-AFE1-A5C9DBCA6CDD}"/>
          </ac:grpSpMkLst>
        </pc:grpChg>
        <pc:grpChg chg="add del">
          <ac:chgData name="Nandini Thakur" userId="66a41c10077f5cd9" providerId="LiveId" clId="{8CCA8346-09F0-4301-B585-28E9403048AB}" dt="2023-11-17T10:48:57.262" v="816" actId="478"/>
          <ac:grpSpMkLst>
            <pc:docMk/>
            <pc:sldMk cId="1607316454" sldId="554"/>
            <ac:grpSpMk id="20" creationId="{E1C104EE-9FFF-72AF-716A-7B8E58531058}"/>
          </ac:grpSpMkLst>
        </pc:grpChg>
      </pc:sldChg>
      <pc:sldChg chg="modSp mod">
        <pc:chgData name="Nandini Thakur" userId="66a41c10077f5cd9" providerId="LiveId" clId="{8CCA8346-09F0-4301-B585-28E9403048AB}" dt="2023-11-17T09:46:57.619" v="376" actId="20577"/>
        <pc:sldMkLst>
          <pc:docMk/>
          <pc:sldMk cId="2102978911" sldId="556"/>
        </pc:sldMkLst>
        <pc:spChg chg="mod">
          <ac:chgData name="Nandini Thakur" userId="66a41c10077f5cd9" providerId="LiveId" clId="{8CCA8346-09F0-4301-B585-28E9403048AB}" dt="2023-11-17T09:46:57.619" v="376" actId="20577"/>
          <ac:spMkLst>
            <pc:docMk/>
            <pc:sldMk cId="2102978911" sldId="556"/>
            <ac:spMk id="3" creationId="{C5815AD4-0781-CC2B-3C73-6153A5FDF19E}"/>
          </ac:spMkLst>
        </pc:spChg>
      </pc:sldChg>
      <pc:sldChg chg="addSp delSp modSp mod">
        <pc:chgData name="Nandini Thakur" userId="66a41c10077f5cd9" providerId="LiveId" clId="{8CCA8346-09F0-4301-B585-28E9403048AB}" dt="2023-11-17T10:49:28.823" v="825" actId="14100"/>
        <pc:sldMkLst>
          <pc:docMk/>
          <pc:sldMk cId="1392818319" sldId="557"/>
        </pc:sldMkLst>
        <pc:spChg chg="mod">
          <ac:chgData name="Nandini Thakur" userId="66a41c10077f5cd9" providerId="LiveId" clId="{8CCA8346-09F0-4301-B585-28E9403048AB}" dt="2023-11-17T10:49:14.443" v="820" actId="207"/>
          <ac:spMkLst>
            <pc:docMk/>
            <pc:sldMk cId="1392818319" sldId="557"/>
            <ac:spMk id="5" creationId="{F4DA708B-9876-7860-B1AE-9D1F9CB5CA1A}"/>
          </ac:spMkLst>
        </pc:spChg>
        <pc:spChg chg="mod">
          <ac:chgData name="Nandini Thakur" userId="66a41c10077f5cd9" providerId="LiveId" clId="{8CCA8346-09F0-4301-B585-28E9403048AB}" dt="2023-11-17T10:49:14.443" v="820" actId="207"/>
          <ac:spMkLst>
            <pc:docMk/>
            <pc:sldMk cId="1392818319" sldId="557"/>
            <ac:spMk id="6" creationId="{26ABD30B-A427-DEAA-DA89-822E08D0343C}"/>
          </ac:spMkLst>
        </pc:spChg>
        <pc:spChg chg="mod">
          <ac:chgData name="Nandini Thakur" userId="66a41c10077f5cd9" providerId="LiveId" clId="{8CCA8346-09F0-4301-B585-28E9403048AB}" dt="2023-11-17T10:49:14.443" v="820" actId="207"/>
          <ac:spMkLst>
            <pc:docMk/>
            <pc:sldMk cId="1392818319" sldId="557"/>
            <ac:spMk id="7" creationId="{B301A242-4864-25CA-F8B9-9CCA0F71F280}"/>
          </ac:spMkLst>
        </pc:spChg>
        <pc:spChg chg="mod">
          <ac:chgData name="Nandini Thakur" userId="66a41c10077f5cd9" providerId="LiveId" clId="{8CCA8346-09F0-4301-B585-28E9403048AB}" dt="2023-11-17T10:49:14.443" v="820" actId="207"/>
          <ac:spMkLst>
            <pc:docMk/>
            <pc:sldMk cId="1392818319" sldId="557"/>
            <ac:spMk id="8" creationId="{E93E0FA9-4DA3-ADB4-A538-1C6977F5AAC6}"/>
          </ac:spMkLst>
        </pc:spChg>
        <pc:spChg chg="mod">
          <ac:chgData name="Nandini Thakur" userId="66a41c10077f5cd9" providerId="LiveId" clId="{8CCA8346-09F0-4301-B585-28E9403048AB}" dt="2023-11-17T10:49:14.443" v="820" actId="207"/>
          <ac:spMkLst>
            <pc:docMk/>
            <pc:sldMk cId="1392818319" sldId="557"/>
            <ac:spMk id="9" creationId="{3B0A5643-CD4B-58B8-2DA6-BB562BE79199}"/>
          </ac:spMkLst>
        </pc:spChg>
        <pc:spChg chg="mod">
          <ac:chgData name="Nandini Thakur" userId="66a41c10077f5cd9" providerId="LiveId" clId="{8CCA8346-09F0-4301-B585-28E9403048AB}" dt="2023-11-17T10:49:14.443" v="820" actId="207"/>
          <ac:spMkLst>
            <pc:docMk/>
            <pc:sldMk cId="1392818319" sldId="557"/>
            <ac:spMk id="12" creationId="{136A5BC8-2ABA-CC66-176A-CA84A60C4C27}"/>
          </ac:spMkLst>
        </pc:spChg>
        <pc:spChg chg="mod">
          <ac:chgData name="Nandini Thakur" userId="66a41c10077f5cd9" providerId="LiveId" clId="{8CCA8346-09F0-4301-B585-28E9403048AB}" dt="2023-11-17T10:49:14.443" v="820" actId="207"/>
          <ac:spMkLst>
            <pc:docMk/>
            <pc:sldMk cId="1392818319" sldId="557"/>
            <ac:spMk id="13" creationId="{03E062E5-E9D1-0C4B-EE88-02D23F0E8874}"/>
          </ac:spMkLst>
        </pc:spChg>
        <pc:grpChg chg="add mod">
          <ac:chgData name="Nandini Thakur" userId="66a41c10077f5cd9" providerId="LiveId" clId="{8CCA8346-09F0-4301-B585-28E9403048AB}" dt="2023-11-17T10:49:28.823" v="825" actId="14100"/>
          <ac:grpSpMkLst>
            <pc:docMk/>
            <pc:sldMk cId="1392818319" sldId="557"/>
            <ac:grpSpMk id="2" creationId="{D7BF851C-CFF2-AD51-430F-2EF1E7459571}"/>
          </ac:grpSpMkLst>
        </pc:grpChg>
        <pc:grpChg chg="del">
          <ac:chgData name="Nandini Thakur" userId="66a41c10077f5cd9" providerId="LiveId" clId="{8CCA8346-09F0-4301-B585-28E9403048AB}" dt="2023-11-17T10:49:23.244" v="823" actId="478"/>
          <ac:grpSpMkLst>
            <pc:docMk/>
            <pc:sldMk cId="1392818319" sldId="557"/>
            <ac:grpSpMk id="20" creationId="{E1C104EE-9FFF-72AF-716A-7B8E58531058}"/>
          </ac:grpSpMkLst>
        </pc:grpChg>
      </pc:sldChg>
      <pc:sldChg chg="modSp mod">
        <pc:chgData name="Nandini Thakur" userId="66a41c10077f5cd9" providerId="LiveId" clId="{8CCA8346-09F0-4301-B585-28E9403048AB}" dt="2023-11-17T09:46:27.881" v="365"/>
        <pc:sldMkLst>
          <pc:docMk/>
          <pc:sldMk cId="3231529741" sldId="558"/>
        </pc:sldMkLst>
        <pc:spChg chg="mod">
          <ac:chgData name="Nandini Thakur" userId="66a41c10077f5cd9" providerId="LiveId" clId="{8CCA8346-09F0-4301-B585-28E9403048AB}" dt="2023-11-17T09:46:27.881" v="365"/>
          <ac:spMkLst>
            <pc:docMk/>
            <pc:sldMk cId="3231529741" sldId="558"/>
            <ac:spMk id="11" creationId="{DC1B68FF-4CA3-447B-2363-9455B4144707}"/>
          </ac:spMkLst>
        </pc:spChg>
      </pc:sldChg>
      <pc:sldChg chg="new del">
        <pc:chgData name="Nandini Thakur" userId="66a41c10077f5cd9" providerId="LiveId" clId="{8CCA8346-09F0-4301-B585-28E9403048AB}" dt="2023-11-17T09:57:27.905" v="561" actId="47"/>
        <pc:sldMkLst>
          <pc:docMk/>
          <pc:sldMk cId="3278590669" sldId="559"/>
        </pc:sldMkLst>
      </pc:sldChg>
      <pc:sldChg chg="addSp delSp modSp add mod ord">
        <pc:chgData name="Nandini Thakur" userId="66a41c10077f5cd9" providerId="LiveId" clId="{8CCA8346-09F0-4301-B585-28E9403048AB}" dt="2023-11-17T10:05:24.569" v="588" actId="1076"/>
        <pc:sldMkLst>
          <pc:docMk/>
          <pc:sldMk cId="3319809490" sldId="560"/>
        </pc:sldMkLst>
        <pc:spChg chg="del">
          <ac:chgData name="Nandini Thakur" userId="66a41c10077f5cd9" providerId="LiveId" clId="{8CCA8346-09F0-4301-B585-28E9403048AB}" dt="2023-11-17T09:59:46.614" v="569"/>
          <ac:spMkLst>
            <pc:docMk/>
            <pc:sldMk cId="3319809490" sldId="560"/>
            <ac:spMk id="2" creationId="{117477E5-D1B0-7106-7651-5647D4C22E31}"/>
          </ac:spMkLst>
        </pc:spChg>
        <pc:spChg chg="add del mod ord">
          <ac:chgData name="Nandini Thakur" userId="66a41c10077f5cd9" providerId="LiveId" clId="{8CCA8346-09F0-4301-B585-28E9403048AB}" dt="2023-11-17T10:03:57.199" v="579"/>
          <ac:spMkLst>
            <pc:docMk/>
            <pc:sldMk cId="3319809490" sldId="560"/>
            <ac:spMk id="3" creationId="{FD2F3CF3-27F6-8F18-CE2D-93D863186E7D}"/>
          </ac:spMkLst>
        </pc:spChg>
        <pc:spChg chg="mod">
          <ac:chgData name="Nandini Thakur" userId="66a41c10077f5cd9" providerId="LiveId" clId="{8CCA8346-09F0-4301-B585-28E9403048AB}" dt="2023-11-17T09:57:31.986" v="562"/>
          <ac:spMkLst>
            <pc:docMk/>
            <pc:sldMk cId="3319809490" sldId="560"/>
            <ac:spMk id="4" creationId="{E167844F-298E-4890-096C-08ED7FF670F0}"/>
          </ac:spMkLst>
        </pc:spChg>
        <pc:spChg chg="add mod ord">
          <ac:chgData name="Nandini Thakur" userId="66a41c10077f5cd9" providerId="LiveId" clId="{8CCA8346-09F0-4301-B585-28E9403048AB}" dt="2023-11-17T10:05:24.569" v="588" actId="1076"/>
          <ac:spMkLst>
            <pc:docMk/>
            <pc:sldMk cId="3319809490" sldId="560"/>
            <ac:spMk id="6" creationId="{5D8CEE00-25BC-FF6C-4AA0-06B2DB93D49F}"/>
          </ac:spMkLst>
        </pc:spChg>
        <pc:spChg chg="add del mod">
          <ac:chgData name="Nandini Thakur" userId="66a41c10077f5cd9" providerId="LiveId" clId="{8CCA8346-09F0-4301-B585-28E9403048AB}" dt="2023-11-17T10:05:15.206" v="585"/>
          <ac:spMkLst>
            <pc:docMk/>
            <pc:sldMk cId="3319809490" sldId="560"/>
            <ac:spMk id="9" creationId="{B63F6327-7D18-3A2B-2B01-AEFD0FA37F8D}"/>
          </ac:spMkLst>
        </pc:spChg>
        <pc:picChg chg="del mod">
          <ac:chgData name="Nandini Thakur" userId="66a41c10077f5cd9" providerId="LiveId" clId="{8CCA8346-09F0-4301-B585-28E9403048AB}" dt="2023-11-17T10:03:57.199" v="579"/>
          <ac:picMkLst>
            <pc:docMk/>
            <pc:sldMk cId="3319809490" sldId="560"/>
            <ac:picMk id="5" creationId="{975F7445-34FA-B6D9-FBB5-0DE504FAFA16}"/>
          </ac:picMkLst>
        </pc:picChg>
        <pc:picChg chg="del">
          <ac:chgData name="Nandini Thakur" userId="66a41c10077f5cd9" providerId="LiveId" clId="{8CCA8346-09F0-4301-B585-28E9403048AB}" dt="2023-11-17T09:59:31.406" v="564" actId="478"/>
          <ac:picMkLst>
            <pc:docMk/>
            <pc:sldMk cId="3319809490" sldId="560"/>
            <ac:picMk id="7" creationId="{B5E17794-41B8-ABA0-F094-33BB1FCD21F9}"/>
          </ac:picMkLst>
        </pc:picChg>
        <pc:picChg chg="del mod">
          <ac:chgData name="Nandini Thakur" userId="66a41c10077f5cd9" providerId="LiveId" clId="{8CCA8346-09F0-4301-B585-28E9403048AB}" dt="2023-11-17T10:05:06.296" v="581" actId="478"/>
          <ac:picMkLst>
            <pc:docMk/>
            <pc:sldMk cId="3319809490" sldId="560"/>
            <ac:picMk id="8" creationId="{48CDD618-D0FC-173F-E6C6-1717BF8353CB}"/>
          </ac:picMkLst>
        </pc:picChg>
        <pc:picChg chg="mod">
          <ac:chgData name="Nandini Thakur" userId="66a41c10077f5cd9" providerId="LiveId" clId="{8CCA8346-09F0-4301-B585-28E9403048AB}" dt="2023-11-17T10:05:15.206" v="585"/>
          <ac:picMkLst>
            <pc:docMk/>
            <pc:sldMk cId="3319809490" sldId="560"/>
            <ac:picMk id="10" creationId="{18874A0E-752F-F683-9E48-154B4A820F6E}"/>
          </ac:picMkLst>
        </pc:picChg>
        <pc:picChg chg="add del mod">
          <ac:chgData name="Nandini Thakur" userId="66a41c10077f5cd9" providerId="LiveId" clId="{8CCA8346-09F0-4301-B585-28E9403048AB}" dt="2023-11-17T09:59:46.614" v="569"/>
          <ac:picMkLst>
            <pc:docMk/>
            <pc:sldMk cId="3319809490" sldId="560"/>
            <ac:picMk id="2050" creationId="{01A5A070-C73F-89F9-DF3D-E2CBAB4CCD79}"/>
          </ac:picMkLst>
        </pc:picChg>
        <pc:picChg chg="add del mod">
          <ac:chgData name="Nandini Thakur" userId="66a41c10077f5cd9" providerId="LiveId" clId="{8CCA8346-09F0-4301-B585-28E9403048AB}" dt="2023-11-17T10:03:57.199" v="579"/>
          <ac:picMkLst>
            <pc:docMk/>
            <pc:sldMk cId="3319809490" sldId="560"/>
            <ac:picMk id="2052" creationId="{BE4B8989-137B-FFD8-63F7-447B541FCB07}"/>
          </ac:picMkLst>
        </pc:picChg>
        <pc:picChg chg="add del mod">
          <ac:chgData name="Nandini Thakur" userId="66a41c10077f5cd9" providerId="LiveId" clId="{8CCA8346-09F0-4301-B585-28E9403048AB}" dt="2023-11-17T10:05:15.206" v="585"/>
          <ac:picMkLst>
            <pc:docMk/>
            <pc:sldMk cId="3319809490" sldId="560"/>
            <ac:picMk id="2054" creationId="{33EFCEB1-7158-2283-EFFB-FB7ABD3292CD}"/>
          </ac:picMkLst>
        </pc:picChg>
      </pc:sldChg>
      <pc:sldChg chg="addSp delSp modSp add mod ord">
        <pc:chgData name="Nandini Thakur" userId="66a41c10077f5cd9" providerId="LiveId" clId="{8CCA8346-09F0-4301-B585-28E9403048AB}" dt="2023-11-17T10:07:25.964" v="607" actId="1076"/>
        <pc:sldMkLst>
          <pc:docMk/>
          <pc:sldMk cId="2485331489" sldId="561"/>
        </pc:sldMkLst>
        <pc:spChg chg="add mod">
          <ac:chgData name="Nandini Thakur" userId="66a41c10077f5cd9" providerId="LiveId" clId="{8CCA8346-09F0-4301-B585-28E9403048AB}" dt="2023-11-17T10:07:25.964" v="607" actId="1076"/>
          <ac:spMkLst>
            <pc:docMk/>
            <pc:sldMk cId="2485331489" sldId="561"/>
            <ac:spMk id="2" creationId="{A25739C9-0274-B054-E000-C39025A7AA47}"/>
          </ac:spMkLst>
        </pc:spChg>
        <pc:spChg chg="mod">
          <ac:chgData name="Nandini Thakur" userId="66a41c10077f5cd9" providerId="LiveId" clId="{8CCA8346-09F0-4301-B585-28E9403048AB}" dt="2023-11-17T10:06:01.743" v="592"/>
          <ac:spMkLst>
            <pc:docMk/>
            <pc:sldMk cId="2485331489" sldId="561"/>
            <ac:spMk id="4" creationId="{E167844F-298E-4890-096C-08ED7FF670F0}"/>
          </ac:spMkLst>
        </pc:spChg>
        <pc:spChg chg="del">
          <ac:chgData name="Nandini Thakur" userId="66a41c10077f5cd9" providerId="LiveId" clId="{8CCA8346-09F0-4301-B585-28E9403048AB}" dt="2023-11-17T10:07:10.145" v="603"/>
          <ac:spMkLst>
            <pc:docMk/>
            <pc:sldMk cId="2485331489" sldId="561"/>
            <ac:spMk id="6" creationId="{5D8CEE00-25BC-FF6C-4AA0-06B2DB93D49F}"/>
          </ac:spMkLst>
        </pc:spChg>
        <pc:picChg chg="mod">
          <ac:chgData name="Nandini Thakur" userId="66a41c10077f5cd9" providerId="LiveId" clId="{8CCA8346-09F0-4301-B585-28E9403048AB}" dt="2023-11-17T10:07:16.533" v="604" actId="18131"/>
          <ac:picMkLst>
            <pc:docMk/>
            <pc:sldMk cId="2485331489" sldId="561"/>
            <ac:picMk id="3" creationId="{F7B04AA0-DFE7-A78D-D412-DF32E32A0EF5}"/>
          </ac:picMkLst>
        </pc:picChg>
        <pc:picChg chg="del">
          <ac:chgData name="Nandini Thakur" userId="66a41c10077f5cd9" providerId="LiveId" clId="{8CCA8346-09F0-4301-B585-28E9403048AB}" dt="2023-11-17T10:07:04.015" v="601" actId="478"/>
          <ac:picMkLst>
            <pc:docMk/>
            <pc:sldMk cId="2485331489" sldId="561"/>
            <ac:picMk id="10" creationId="{18874A0E-752F-F683-9E48-154B4A820F6E}"/>
          </ac:picMkLst>
        </pc:picChg>
        <pc:picChg chg="add del mod">
          <ac:chgData name="Nandini Thakur" userId="66a41c10077f5cd9" providerId="LiveId" clId="{8CCA8346-09F0-4301-B585-28E9403048AB}" dt="2023-11-17T10:07:10.145" v="603"/>
          <ac:picMkLst>
            <pc:docMk/>
            <pc:sldMk cId="2485331489" sldId="561"/>
            <ac:picMk id="5122" creationId="{6982AFEF-CEF1-393D-C9FF-640593496780}"/>
          </ac:picMkLst>
        </pc:picChg>
      </pc:sldChg>
      <pc:sldChg chg="addSp delSp modSp add mod ord">
        <pc:chgData name="Nandini Thakur" userId="66a41c10077f5cd9" providerId="LiveId" clId="{8CCA8346-09F0-4301-B585-28E9403048AB}" dt="2023-11-17T10:30:06.534" v="725"/>
        <pc:sldMkLst>
          <pc:docMk/>
          <pc:sldMk cId="2448706080" sldId="562"/>
        </pc:sldMkLst>
        <pc:spChg chg="del">
          <ac:chgData name="Nandini Thakur" userId="66a41c10077f5cd9" providerId="LiveId" clId="{8CCA8346-09F0-4301-B585-28E9403048AB}" dt="2023-11-17T10:10:57.383" v="637"/>
          <ac:spMkLst>
            <pc:docMk/>
            <pc:sldMk cId="2448706080" sldId="562"/>
            <ac:spMk id="2" creationId="{A25739C9-0274-B054-E000-C39025A7AA47}"/>
          </ac:spMkLst>
        </pc:spChg>
        <pc:spChg chg="mod">
          <ac:chgData name="Nandini Thakur" userId="66a41c10077f5cd9" providerId="LiveId" clId="{8CCA8346-09F0-4301-B585-28E9403048AB}" dt="2023-11-17T10:09:48.527" v="631"/>
          <ac:spMkLst>
            <pc:docMk/>
            <pc:sldMk cId="2448706080" sldId="562"/>
            <ac:spMk id="4" creationId="{E167844F-298E-4890-096C-08ED7FF670F0}"/>
          </ac:spMkLst>
        </pc:spChg>
        <pc:spChg chg="add del mod ord">
          <ac:chgData name="Nandini Thakur" userId="66a41c10077f5cd9" providerId="LiveId" clId="{8CCA8346-09F0-4301-B585-28E9403048AB}" dt="2023-11-17T10:11:51.462" v="658"/>
          <ac:spMkLst>
            <pc:docMk/>
            <pc:sldMk cId="2448706080" sldId="562"/>
            <ac:spMk id="5" creationId="{651666A8-5D09-2851-73C1-A0534300A4C8}"/>
          </ac:spMkLst>
        </pc:spChg>
        <pc:spChg chg="add del mod">
          <ac:chgData name="Nandini Thakur" userId="66a41c10077f5cd9" providerId="LiveId" clId="{8CCA8346-09F0-4301-B585-28E9403048AB}" dt="2023-11-17T10:13:44.644" v="674" actId="478"/>
          <ac:spMkLst>
            <pc:docMk/>
            <pc:sldMk cId="2448706080" sldId="562"/>
            <ac:spMk id="7" creationId="{943DCB5F-448B-C2D4-DC2F-AADAB3F84C7E}"/>
          </ac:spMkLst>
        </pc:spChg>
        <pc:spChg chg="add del mod">
          <ac:chgData name="Nandini Thakur" userId="66a41c10077f5cd9" providerId="LiveId" clId="{8CCA8346-09F0-4301-B585-28E9403048AB}" dt="2023-11-17T10:12:44.020" v="664"/>
          <ac:spMkLst>
            <pc:docMk/>
            <pc:sldMk cId="2448706080" sldId="562"/>
            <ac:spMk id="10" creationId="{32193E22-0364-59C8-A3A7-929E96EB875B}"/>
          </ac:spMkLst>
        </pc:spChg>
        <pc:spChg chg="add del mod">
          <ac:chgData name="Nandini Thakur" userId="66a41c10077f5cd9" providerId="LiveId" clId="{8CCA8346-09F0-4301-B585-28E9403048AB}" dt="2023-11-17T10:13:40.709" v="672"/>
          <ac:spMkLst>
            <pc:docMk/>
            <pc:sldMk cId="2448706080" sldId="562"/>
            <ac:spMk id="12" creationId="{19891AC3-C37A-5C31-34B3-47E5E8678492}"/>
          </ac:spMkLst>
        </pc:spChg>
        <pc:spChg chg="add del mod">
          <ac:chgData name="Nandini Thakur" userId="66a41c10077f5cd9" providerId="LiveId" clId="{8CCA8346-09F0-4301-B585-28E9403048AB}" dt="2023-11-17T10:28:23.783" v="708"/>
          <ac:spMkLst>
            <pc:docMk/>
            <pc:sldMk cId="2448706080" sldId="562"/>
            <ac:spMk id="14" creationId="{CCB70E54-A365-9321-7FDC-287049DCCE16}"/>
          </ac:spMkLst>
        </pc:spChg>
        <pc:spChg chg="add del mod ord">
          <ac:chgData name="Nandini Thakur" userId="66a41c10077f5cd9" providerId="LiveId" clId="{8CCA8346-09F0-4301-B585-28E9403048AB}" dt="2023-11-17T10:30:05.757" v="724" actId="478"/>
          <ac:spMkLst>
            <pc:docMk/>
            <pc:sldMk cId="2448706080" sldId="562"/>
            <ac:spMk id="15" creationId="{A9B6CED6-C658-5E4D-D717-0FB1E64945E7}"/>
          </ac:spMkLst>
        </pc:spChg>
        <pc:picChg chg="del">
          <ac:chgData name="Nandini Thakur" userId="66a41c10077f5cd9" providerId="LiveId" clId="{8CCA8346-09F0-4301-B585-28E9403048AB}" dt="2023-11-17T10:10:34.412" v="633" actId="478"/>
          <ac:picMkLst>
            <pc:docMk/>
            <pc:sldMk cId="2448706080" sldId="562"/>
            <ac:picMk id="3" creationId="{F7B04AA0-DFE7-A78D-D412-DF32E32A0EF5}"/>
          </ac:picMkLst>
        </pc:picChg>
        <pc:picChg chg="del mod">
          <ac:chgData name="Nandini Thakur" userId="66a41c10077f5cd9" providerId="LiveId" clId="{8CCA8346-09F0-4301-B585-28E9403048AB}" dt="2023-11-17T10:11:35.620" v="650" actId="478"/>
          <ac:picMkLst>
            <pc:docMk/>
            <pc:sldMk cId="2448706080" sldId="562"/>
            <ac:picMk id="6" creationId="{E173661E-925C-1D4D-7E03-4206F715DADE}"/>
          </ac:picMkLst>
        </pc:picChg>
        <pc:picChg chg="add del mod">
          <ac:chgData name="Nandini Thakur" userId="66a41c10077f5cd9" providerId="LiveId" clId="{8CCA8346-09F0-4301-B585-28E9403048AB}" dt="2023-11-17T10:11:51.462" v="658"/>
          <ac:picMkLst>
            <pc:docMk/>
            <pc:sldMk cId="2448706080" sldId="562"/>
            <ac:picMk id="8" creationId="{AFEEDC1B-3FA8-24A4-E630-82CDF39B2590}"/>
          </ac:picMkLst>
        </pc:picChg>
        <pc:picChg chg="del mod">
          <ac:chgData name="Nandini Thakur" userId="66a41c10077f5cd9" providerId="LiveId" clId="{8CCA8346-09F0-4301-B585-28E9403048AB}" dt="2023-11-17T10:12:39.249" v="663" actId="478"/>
          <ac:picMkLst>
            <pc:docMk/>
            <pc:sldMk cId="2448706080" sldId="562"/>
            <ac:picMk id="9" creationId="{89FD7909-37F1-7636-EEF1-9A108FAE1231}"/>
          </ac:picMkLst>
        </pc:picChg>
        <pc:picChg chg="del mod">
          <ac:chgData name="Nandini Thakur" userId="66a41c10077f5cd9" providerId="LiveId" clId="{8CCA8346-09F0-4301-B585-28E9403048AB}" dt="2023-11-17T10:13:33.913" v="670" actId="478"/>
          <ac:picMkLst>
            <pc:docMk/>
            <pc:sldMk cId="2448706080" sldId="562"/>
            <ac:picMk id="11" creationId="{0D62D1E3-6F62-FC04-45BE-0696D5EDB37B}"/>
          </ac:picMkLst>
        </pc:picChg>
        <pc:picChg chg="del mod">
          <ac:chgData name="Nandini Thakur" userId="66a41c10077f5cd9" providerId="LiveId" clId="{8CCA8346-09F0-4301-B585-28E9403048AB}" dt="2023-11-17T10:28:12.082" v="704" actId="478"/>
          <ac:picMkLst>
            <pc:docMk/>
            <pc:sldMk cId="2448706080" sldId="562"/>
            <ac:picMk id="13" creationId="{C796547F-27A0-AA3D-00A2-5F18444C17F1}"/>
          </ac:picMkLst>
        </pc:picChg>
        <pc:picChg chg="del mod">
          <ac:chgData name="Nandini Thakur" userId="66a41c10077f5cd9" providerId="LiveId" clId="{8CCA8346-09F0-4301-B585-28E9403048AB}" dt="2023-11-17T10:30:05.757" v="724" actId="478"/>
          <ac:picMkLst>
            <pc:docMk/>
            <pc:sldMk cId="2448706080" sldId="562"/>
            <ac:picMk id="16" creationId="{947D3B08-50E6-3253-1644-46E509DC1555}"/>
          </ac:picMkLst>
        </pc:picChg>
        <pc:picChg chg="add mod">
          <ac:chgData name="Nandini Thakur" userId="66a41c10077f5cd9" providerId="LiveId" clId="{8CCA8346-09F0-4301-B585-28E9403048AB}" dt="2023-11-17T10:30:06.534" v="725"/>
          <ac:picMkLst>
            <pc:docMk/>
            <pc:sldMk cId="2448706080" sldId="562"/>
            <ac:picMk id="17" creationId="{C1B27BCD-B20B-E366-C6D3-E383DC47646A}"/>
          </ac:picMkLst>
        </pc:picChg>
        <pc:picChg chg="add del mod">
          <ac:chgData name="Nandini Thakur" userId="66a41c10077f5cd9" providerId="LiveId" clId="{8CCA8346-09F0-4301-B585-28E9403048AB}" dt="2023-11-17T10:10:57.383" v="637"/>
          <ac:picMkLst>
            <pc:docMk/>
            <pc:sldMk cId="2448706080" sldId="562"/>
            <ac:picMk id="6146" creationId="{041D1576-79D1-AD57-6876-AF9612F443F7}"/>
          </ac:picMkLst>
        </pc:picChg>
        <pc:picChg chg="add del mod">
          <ac:chgData name="Nandini Thakur" userId="66a41c10077f5cd9" providerId="LiveId" clId="{8CCA8346-09F0-4301-B585-28E9403048AB}" dt="2023-11-17T10:11:31.705" v="647"/>
          <ac:picMkLst>
            <pc:docMk/>
            <pc:sldMk cId="2448706080" sldId="562"/>
            <ac:picMk id="6148" creationId="{CF0575CF-C2BA-573A-A6BF-726FCF6ED975}"/>
          </ac:picMkLst>
        </pc:picChg>
        <pc:picChg chg="add del mod">
          <ac:chgData name="Nandini Thakur" userId="66a41c10077f5cd9" providerId="LiveId" clId="{8CCA8346-09F0-4301-B585-28E9403048AB}" dt="2023-11-17T10:12:44.020" v="664"/>
          <ac:picMkLst>
            <pc:docMk/>
            <pc:sldMk cId="2448706080" sldId="562"/>
            <ac:picMk id="6150" creationId="{506A661A-571C-4C63-3DF8-8982C31D0B83}"/>
          </ac:picMkLst>
        </pc:picChg>
        <pc:picChg chg="add del mod">
          <ac:chgData name="Nandini Thakur" userId="66a41c10077f5cd9" providerId="LiveId" clId="{8CCA8346-09F0-4301-B585-28E9403048AB}" dt="2023-11-17T10:13:40.709" v="672"/>
          <ac:picMkLst>
            <pc:docMk/>
            <pc:sldMk cId="2448706080" sldId="562"/>
            <ac:picMk id="6152" creationId="{68B2BC9C-8880-C459-3310-A0B60F65A0F7}"/>
          </ac:picMkLst>
        </pc:picChg>
        <pc:picChg chg="add del mod">
          <ac:chgData name="Nandini Thakur" userId="66a41c10077f5cd9" providerId="LiveId" clId="{8CCA8346-09F0-4301-B585-28E9403048AB}" dt="2023-11-17T10:28:23.783" v="708"/>
          <ac:picMkLst>
            <pc:docMk/>
            <pc:sldMk cId="2448706080" sldId="562"/>
            <ac:picMk id="6154" creationId="{9F89D82D-2A22-BE8A-CBA8-886A26DA43CF}"/>
          </ac:picMkLst>
        </pc:picChg>
      </pc:sldChg>
      <pc:sldChg chg="addSp delSp modSp add mod ord">
        <pc:chgData name="Nandini Thakur" userId="66a41c10077f5cd9" providerId="LiveId" clId="{8CCA8346-09F0-4301-B585-28E9403048AB}" dt="2023-11-17T10:29:41.324" v="722"/>
        <pc:sldMkLst>
          <pc:docMk/>
          <pc:sldMk cId="1512901509" sldId="563"/>
        </pc:sldMkLst>
        <pc:spChg chg="mod">
          <ac:chgData name="Nandini Thakur" userId="66a41c10077f5cd9" providerId="LiveId" clId="{8CCA8346-09F0-4301-B585-28E9403048AB}" dt="2023-11-17T10:14:37.177" v="685"/>
          <ac:spMkLst>
            <pc:docMk/>
            <pc:sldMk cId="1512901509" sldId="563"/>
            <ac:spMk id="4" creationId="{E167844F-298E-4890-096C-08ED7FF670F0}"/>
          </ac:spMkLst>
        </pc:spChg>
        <pc:spChg chg="mod">
          <ac:chgData name="Nandini Thakur" userId="66a41c10077f5cd9" providerId="LiveId" clId="{8CCA8346-09F0-4301-B585-28E9403048AB}" dt="2023-11-17T10:29:41.324" v="722"/>
          <ac:spMkLst>
            <pc:docMk/>
            <pc:sldMk cId="1512901509" sldId="563"/>
            <ac:spMk id="5" creationId="{6ADFAE24-0113-1626-7D21-10F9F4092FB3}"/>
          </ac:spMkLst>
        </pc:spChg>
        <pc:grpChg chg="add mod">
          <ac:chgData name="Nandini Thakur" userId="66a41c10077f5cd9" providerId="LiveId" clId="{8CCA8346-09F0-4301-B585-28E9403048AB}" dt="2023-11-17T10:29:41.324" v="722"/>
          <ac:grpSpMkLst>
            <pc:docMk/>
            <pc:sldMk cId="1512901509" sldId="563"/>
            <ac:grpSpMk id="2" creationId="{52CCE5FE-9DE8-DBED-E4E5-138106A23111}"/>
          </ac:grpSpMkLst>
        </pc:grpChg>
        <pc:picChg chg="mod">
          <ac:chgData name="Nandini Thakur" userId="66a41c10077f5cd9" providerId="LiveId" clId="{8CCA8346-09F0-4301-B585-28E9403048AB}" dt="2023-11-17T10:29:41.324" v="722"/>
          <ac:picMkLst>
            <pc:docMk/>
            <pc:sldMk cId="1512901509" sldId="563"/>
            <ac:picMk id="3" creationId="{57A8F89A-673A-560D-2A64-753DEF1FE55B}"/>
          </ac:picMkLst>
        </pc:picChg>
        <pc:picChg chg="del">
          <ac:chgData name="Nandini Thakur" userId="66a41c10077f5cd9" providerId="LiveId" clId="{8CCA8346-09F0-4301-B585-28E9403048AB}" dt="2023-11-17T10:29:40.403" v="721" actId="478"/>
          <ac:picMkLst>
            <pc:docMk/>
            <pc:sldMk cId="1512901509" sldId="563"/>
            <ac:picMk id="13" creationId="{C796547F-27A0-AA3D-00A2-5F18444C17F1}"/>
          </ac:picMkLst>
        </pc:picChg>
      </pc:sldChg>
      <pc:sldChg chg="addSp delSp modSp add mod ord">
        <pc:chgData name="Nandini Thakur" userId="66a41c10077f5cd9" providerId="LiveId" clId="{8CCA8346-09F0-4301-B585-28E9403048AB}" dt="2023-11-17T10:32:41.524" v="744" actId="1076"/>
        <pc:sldMkLst>
          <pc:docMk/>
          <pc:sldMk cId="2491088446" sldId="564"/>
        </pc:sldMkLst>
        <pc:spChg chg="mod">
          <ac:chgData name="Nandini Thakur" userId="66a41c10077f5cd9" providerId="LiveId" clId="{8CCA8346-09F0-4301-B585-28E9403048AB}" dt="2023-11-17T10:32:02.163" v="733"/>
          <ac:spMkLst>
            <pc:docMk/>
            <pc:sldMk cId="2491088446" sldId="564"/>
            <ac:spMk id="4" creationId="{E167844F-298E-4890-096C-08ED7FF670F0}"/>
          </ac:spMkLst>
        </pc:spChg>
        <pc:spChg chg="del mod topLvl">
          <ac:chgData name="Nandini Thakur" userId="66a41c10077f5cd9" providerId="LiveId" clId="{8CCA8346-09F0-4301-B585-28E9403048AB}" dt="2023-11-17T10:32:24.001" v="742"/>
          <ac:spMkLst>
            <pc:docMk/>
            <pc:sldMk cId="2491088446" sldId="564"/>
            <ac:spMk id="5" creationId="{6ADFAE24-0113-1626-7D21-10F9F4092FB3}"/>
          </ac:spMkLst>
        </pc:spChg>
        <pc:spChg chg="mod topLvl">
          <ac:chgData name="Nandini Thakur" userId="66a41c10077f5cd9" providerId="LiveId" clId="{8CCA8346-09F0-4301-B585-28E9403048AB}" dt="2023-11-17T10:32:41.524" v="744" actId="1076"/>
          <ac:spMkLst>
            <pc:docMk/>
            <pc:sldMk cId="2491088446" sldId="564"/>
            <ac:spMk id="8" creationId="{4F8C8737-4318-E41D-FFB9-1524F3B6999C}"/>
          </ac:spMkLst>
        </pc:spChg>
        <pc:grpChg chg="del">
          <ac:chgData name="Nandini Thakur" userId="66a41c10077f5cd9" providerId="LiveId" clId="{8CCA8346-09F0-4301-B585-28E9403048AB}" dt="2023-11-17T10:32:11.243" v="737" actId="165"/>
          <ac:grpSpMkLst>
            <pc:docMk/>
            <pc:sldMk cId="2491088446" sldId="564"/>
            <ac:grpSpMk id="2" creationId="{52CCE5FE-9DE8-DBED-E4E5-138106A23111}"/>
          </ac:grpSpMkLst>
        </pc:grpChg>
        <pc:grpChg chg="add del mod">
          <ac:chgData name="Nandini Thakur" userId="66a41c10077f5cd9" providerId="LiveId" clId="{8CCA8346-09F0-4301-B585-28E9403048AB}" dt="2023-11-17T10:32:04.938" v="735" actId="165"/>
          <ac:grpSpMkLst>
            <pc:docMk/>
            <pc:sldMk cId="2491088446" sldId="564"/>
            <ac:grpSpMk id="6" creationId="{BBBDF016-E3AC-78D5-E8A8-ECBE07111345}"/>
          </ac:grpSpMkLst>
        </pc:grpChg>
        <pc:picChg chg="del mod topLvl">
          <ac:chgData name="Nandini Thakur" userId="66a41c10077f5cd9" providerId="LiveId" clId="{8CCA8346-09F0-4301-B585-28E9403048AB}" dt="2023-11-17T10:32:13.933" v="738" actId="478"/>
          <ac:picMkLst>
            <pc:docMk/>
            <pc:sldMk cId="2491088446" sldId="564"/>
            <ac:picMk id="3" creationId="{57A8F89A-673A-560D-2A64-753DEF1FE55B}"/>
          </ac:picMkLst>
        </pc:picChg>
        <pc:picChg chg="del mod topLvl">
          <ac:chgData name="Nandini Thakur" userId="66a41c10077f5cd9" providerId="LiveId" clId="{8CCA8346-09F0-4301-B585-28E9403048AB}" dt="2023-11-17T10:32:07.635" v="736" actId="478"/>
          <ac:picMkLst>
            <pc:docMk/>
            <pc:sldMk cId="2491088446" sldId="564"/>
            <ac:picMk id="7" creationId="{AE099A52-4E98-F890-AB45-34929F73C1C4}"/>
          </ac:picMkLst>
        </pc:picChg>
        <pc:picChg chg="mod">
          <ac:chgData name="Nandini Thakur" userId="66a41c10077f5cd9" providerId="LiveId" clId="{8CCA8346-09F0-4301-B585-28E9403048AB}" dt="2023-11-17T10:32:24.001" v="742"/>
          <ac:picMkLst>
            <pc:docMk/>
            <pc:sldMk cId="2491088446" sldId="564"/>
            <ac:picMk id="9" creationId="{A8C5934B-D487-F574-DDC7-A8A338DFFAC4}"/>
          </ac:picMkLst>
        </pc:picChg>
        <pc:picChg chg="add del mod">
          <ac:chgData name="Nandini Thakur" userId="66a41c10077f5cd9" providerId="LiveId" clId="{8CCA8346-09F0-4301-B585-28E9403048AB}" dt="2023-11-17T10:32:24.001" v="742"/>
          <ac:picMkLst>
            <pc:docMk/>
            <pc:sldMk cId="2491088446" sldId="564"/>
            <ac:picMk id="7170" creationId="{87E57A86-0959-3393-EB5A-BCBB9651C268}"/>
          </ac:picMkLst>
        </pc:picChg>
      </pc:sldChg>
      <pc:sldChg chg="addSp modSp add del ord">
        <pc:chgData name="Nandini Thakur" userId="66a41c10077f5cd9" providerId="LiveId" clId="{8CCA8346-09F0-4301-B585-28E9403048AB}" dt="2023-11-17T10:29:49.994" v="723" actId="47"/>
        <pc:sldMkLst>
          <pc:docMk/>
          <pc:sldMk cId="3896300182" sldId="564"/>
        </pc:sldMkLst>
        <pc:spChg chg="mod">
          <ac:chgData name="Nandini Thakur" userId="66a41c10077f5cd9" providerId="LiveId" clId="{8CCA8346-09F0-4301-B585-28E9403048AB}" dt="2023-11-17T10:29:30.290" v="720" actId="164"/>
          <ac:spMkLst>
            <pc:docMk/>
            <pc:sldMk cId="3896300182" sldId="564"/>
            <ac:spMk id="15" creationId="{A9B6CED6-C658-5E4D-D717-0FB1E64945E7}"/>
          </ac:spMkLst>
        </pc:spChg>
        <pc:grpChg chg="add mod">
          <ac:chgData name="Nandini Thakur" userId="66a41c10077f5cd9" providerId="LiveId" clId="{8CCA8346-09F0-4301-B585-28E9403048AB}" dt="2023-11-17T10:29:30.290" v="720" actId="164"/>
          <ac:grpSpMkLst>
            <pc:docMk/>
            <pc:sldMk cId="3896300182" sldId="564"/>
            <ac:grpSpMk id="2" creationId="{DC203982-23E5-9212-6130-505A2985E4FC}"/>
          </ac:grpSpMkLst>
        </pc:grpChg>
        <pc:picChg chg="mod">
          <ac:chgData name="Nandini Thakur" userId="66a41c10077f5cd9" providerId="LiveId" clId="{8CCA8346-09F0-4301-B585-28E9403048AB}" dt="2023-11-17T10:29:30.290" v="720" actId="164"/>
          <ac:picMkLst>
            <pc:docMk/>
            <pc:sldMk cId="3896300182" sldId="564"/>
            <ac:picMk id="16" creationId="{947D3B08-50E6-3253-1644-46E509DC1555}"/>
          </ac:picMkLst>
        </pc:picChg>
      </pc:sldChg>
      <pc:sldChg chg="addSp delSp modSp add mod ord">
        <pc:chgData name="Nandini Thakur" userId="66a41c10077f5cd9" providerId="LiveId" clId="{8CCA8346-09F0-4301-B585-28E9403048AB}" dt="2023-11-17T10:53:06.586" v="844" actId="1076"/>
        <pc:sldMkLst>
          <pc:docMk/>
          <pc:sldMk cId="756552504" sldId="565"/>
        </pc:sldMkLst>
        <pc:spChg chg="del mod">
          <ac:chgData name="Nandini Thakur" userId="66a41c10077f5cd9" providerId="LiveId" clId="{8CCA8346-09F0-4301-B585-28E9403048AB}" dt="2023-11-17T10:52:56.105" v="840"/>
          <ac:spMkLst>
            <pc:docMk/>
            <pc:sldMk cId="756552504" sldId="565"/>
            <ac:spMk id="2" creationId="{A25739C9-0274-B054-E000-C39025A7AA47}"/>
          </ac:spMkLst>
        </pc:spChg>
        <pc:spChg chg="mod">
          <ac:chgData name="Nandini Thakur" userId="66a41c10077f5cd9" providerId="LiveId" clId="{8CCA8346-09F0-4301-B585-28E9403048AB}" dt="2023-11-17T10:34:09.890" v="750"/>
          <ac:spMkLst>
            <pc:docMk/>
            <pc:sldMk cId="756552504" sldId="565"/>
            <ac:spMk id="4" creationId="{E167844F-298E-4890-096C-08ED7FF670F0}"/>
          </ac:spMkLst>
        </pc:spChg>
        <pc:spChg chg="add mod ord">
          <ac:chgData name="Nandini Thakur" userId="66a41c10077f5cd9" providerId="LiveId" clId="{8CCA8346-09F0-4301-B585-28E9403048AB}" dt="2023-11-17T10:53:06.586" v="844" actId="1076"/>
          <ac:spMkLst>
            <pc:docMk/>
            <pc:sldMk cId="756552504" sldId="565"/>
            <ac:spMk id="5" creationId="{31D75054-891B-0AEC-FF8D-B54D75B0F3E3}"/>
          </ac:spMkLst>
        </pc:spChg>
        <pc:picChg chg="del">
          <ac:chgData name="Nandini Thakur" userId="66a41c10077f5cd9" providerId="LiveId" clId="{8CCA8346-09F0-4301-B585-28E9403048AB}" dt="2023-11-17T10:52:35.061" v="836" actId="478"/>
          <ac:picMkLst>
            <pc:docMk/>
            <pc:sldMk cId="756552504" sldId="565"/>
            <ac:picMk id="3" creationId="{F7B04AA0-DFE7-A78D-D412-DF32E32A0EF5}"/>
          </ac:picMkLst>
        </pc:picChg>
        <pc:picChg chg="mod">
          <ac:chgData name="Nandini Thakur" userId="66a41c10077f5cd9" providerId="LiveId" clId="{8CCA8346-09F0-4301-B585-28E9403048AB}" dt="2023-11-17T10:53:01.455" v="841" actId="1076"/>
          <ac:picMkLst>
            <pc:docMk/>
            <pc:sldMk cId="756552504" sldId="565"/>
            <ac:picMk id="6" creationId="{40ABDE04-D4B5-3334-DC47-11C9B864551B}"/>
          </ac:picMkLst>
        </pc:picChg>
        <pc:picChg chg="add del mod">
          <ac:chgData name="Nandini Thakur" userId="66a41c10077f5cd9" providerId="LiveId" clId="{8CCA8346-09F0-4301-B585-28E9403048AB}" dt="2023-11-17T10:52:56.105" v="840"/>
          <ac:picMkLst>
            <pc:docMk/>
            <pc:sldMk cId="756552504" sldId="565"/>
            <ac:picMk id="8194" creationId="{FA7EAF37-B636-AD45-4E63-0F37425C1056}"/>
          </ac:picMkLst>
        </pc:picChg>
      </pc:sldChg>
      <pc:sldChg chg="add del">
        <pc:chgData name="Nandini Thakur" userId="66a41c10077f5cd9" providerId="LiveId" clId="{8CCA8346-09F0-4301-B585-28E9403048AB}" dt="2023-11-17T10:31:26.530" v="726" actId="47"/>
        <pc:sldMkLst>
          <pc:docMk/>
          <pc:sldMk cId="3010399592" sldId="565"/>
        </pc:sldMkLst>
      </pc:sldChg>
      <pc:sldMasterChg chg="modSldLayout">
        <pc:chgData name="Nandini Thakur" userId="66a41c10077f5cd9" providerId="LiveId" clId="{8CCA8346-09F0-4301-B585-28E9403048AB}" dt="2023-11-17T11:16:00.502" v="924" actId="122"/>
        <pc:sldMasterMkLst>
          <pc:docMk/>
          <pc:sldMasterMk cId="1628178356" sldId="2147483660"/>
        </pc:sldMasterMkLst>
        <pc:sldLayoutChg chg="addSp delSp modSp mod">
          <pc:chgData name="Nandini Thakur" userId="66a41c10077f5cd9" providerId="LiveId" clId="{8CCA8346-09F0-4301-B585-28E9403048AB}" dt="2023-11-17T11:15:10.140" v="920" actId="164"/>
          <pc:sldLayoutMkLst>
            <pc:docMk/>
            <pc:sldMasterMk cId="1628178356" sldId="2147483660"/>
            <pc:sldLayoutMk cId="1331126872" sldId="2147483661"/>
          </pc:sldLayoutMkLst>
          <pc:spChg chg="add del mod">
            <ac:chgData name="Nandini Thakur" userId="66a41c10077f5cd9" providerId="LiveId" clId="{8CCA8346-09F0-4301-B585-28E9403048AB}" dt="2023-11-17T08:29:08.703" v="148"/>
            <ac:spMkLst>
              <pc:docMk/>
              <pc:sldMasterMk cId="1628178356" sldId="2147483660"/>
              <pc:sldLayoutMk cId="1331126872" sldId="2147483661"/>
              <ac:spMk id="2" creationId="{8047D919-D6F7-706A-0658-A1119B48068D}"/>
            </ac:spMkLst>
          </pc:spChg>
          <pc:spChg chg="add del mod">
            <ac:chgData name="Nandini Thakur" userId="66a41c10077f5cd9" providerId="LiveId" clId="{8CCA8346-09F0-4301-B585-28E9403048AB}" dt="2023-11-17T08:55:58.464" v="220"/>
            <ac:spMkLst>
              <pc:docMk/>
              <pc:sldMasterMk cId="1628178356" sldId="2147483660"/>
              <pc:sldLayoutMk cId="1331126872" sldId="2147483661"/>
              <ac:spMk id="5" creationId="{65EE6A92-84D7-3639-8126-091BBF77B9D6}"/>
            </ac:spMkLst>
          </pc:spChg>
          <pc:spChg chg="del">
            <ac:chgData name="Nandini Thakur" userId="66a41c10077f5cd9" providerId="LiveId" clId="{8CCA8346-09F0-4301-B585-28E9403048AB}" dt="2023-11-17T08:23:41.808" v="0" actId="478"/>
            <ac:spMkLst>
              <pc:docMk/>
              <pc:sldMasterMk cId="1628178356" sldId="2147483660"/>
              <pc:sldLayoutMk cId="1331126872" sldId="2147483661"/>
              <ac:spMk id="8" creationId="{3A5B5948-5B02-E3AA-D3C6-19AABBD17542}"/>
            </ac:spMkLst>
          </pc:spChg>
          <pc:grpChg chg="add mod">
            <ac:chgData name="Nandini Thakur" userId="66a41c10077f5cd9" providerId="LiveId" clId="{8CCA8346-09F0-4301-B585-28E9403048AB}" dt="2023-11-17T11:15:10.140" v="920" actId="164"/>
            <ac:grpSpMkLst>
              <pc:docMk/>
              <pc:sldMasterMk cId="1628178356" sldId="2147483660"/>
              <pc:sldLayoutMk cId="1331126872" sldId="2147483661"/>
              <ac:grpSpMk id="21" creationId="{1D4C31DA-14CA-CFBA-5089-9BCD0585380D}"/>
            </ac:grpSpMkLst>
          </pc:grpChg>
          <pc:picChg chg="add del mod">
            <ac:chgData name="Nandini Thakur" userId="66a41c10077f5cd9" providerId="LiveId" clId="{8CCA8346-09F0-4301-B585-28E9403048AB}" dt="2023-11-17T08:55:58.464" v="220"/>
            <ac:picMkLst>
              <pc:docMk/>
              <pc:sldMasterMk cId="1628178356" sldId="2147483660"/>
              <pc:sldLayoutMk cId="1331126872" sldId="2147483661"/>
              <ac:picMk id="2" creationId="{503CD085-1CD0-52AE-E5C8-96E70FD46425}"/>
            </ac:picMkLst>
          </pc:picChg>
          <pc:picChg chg="add del mod">
            <ac:chgData name="Nandini Thakur" userId="66a41c10077f5cd9" providerId="LiveId" clId="{8CCA8346-09F0-4301-B585-28E9403048AB}" dt="2023-11-17T10:57:32.831" v="868" actId="478"/>
            <ac:picMkLst>
              <pc:docMk/>
              <pc:sldMasterMk cId="1628178356" sldId="2147483660"/>
              <pc:sldLayoutMk cId="1331126872" sldId="2147483661"/>
              <ac:picMk id="3" creationId="{327FC3FB-E0FF-F7F5-6B4D-56F9B86CD126}"/>
            </ac:picMkLst>
          </pc:picChg>
          <pc:picChg chg="del mod">
            <ac:chgData name="Nandini Thakur" userId="66a41c10077f5cd9" providerId="LiveId" clId="{8CCA8346-09F0-4301-B585-28E9403048AB}" dt="2023-11-17T08:55:18.233" v="204" actId="478"/>
            <ac:picMkLst>
              <pc:docMk/>
              <pc:sldMasterMk cId="1628178356" sldId="2147483660"/>
              <pc:sldLayoutMk cId="1331126872" sldId="2147483661"/>
              <ac:picMk id="4" creationId="{90C8B3D7-7E2D-3096-3396-3E93549D8445}"/>
            </ac:picMkLst>
          </pc:picChg>
          <pc:picChg chg="mod">
            <ac:chgData name="Nandini Thakur" userId="66a41c10077f5cd9" providerId="LiveId" clId="{8CCA8346-09F0-4301-B585-28E9403048AB}" dt="2023-11-17T11:15:10.140" v="920" actId="164"/>
            <ac:picMkLst>
              <pc:docMk/>
              <pc:sldMasterMk cId="1628178356" sldId="2147483660"/>
              <pc:sldLayoutMk cId="1331126872" sldId="2147483661"/>
              <ac:picMk id="6" creationId="{912EDB8F-0820-57F6-5CDA-EEB6AC9EF357}"/>
            </ac:picMkLst>
          </pc:picChg>
          <pc:picChg chg="del">
            <ac:chgData name="Nandini Thakur" userId="66a41c10077f5cd9" providerId="LiveId" clId="{8CCA8346-09F0-4301-B585-28E9403048AB}" dt="2023-11-17T08:23:43.357" v="1" actId="478"/>
            <ac:picMkLst>
              <pc:docMk/>
              <pc:sldMasterMk cId="1628178356" sldId="2147483660"/>
              <pc:sldLayoutMk cId="1331126872" sldId="2147483661"/>
              <ac:picMk id="7" creationId="{F34AC05B-0C6C-404D-C733-95DA4331C419}"/>
            </ac:picMkLst>
          </pc:picChg>
          <pc:picChg chg="add del mod">
            <ac:chgData name="Nandini Thakur" userId="66a41c10077f5cd9" providerId="LiveId" clId="{8CCA8346-09F0-4301-B585-28E9403048AB}" dt="2023-11-17T10:54:36.520" v="847" actId="478"/>
            <ac:picMkLst>
              <pc:docMk/>
              <pc:sldMasterMk cId="1628178356" sldId="2147483660"/>
              <pc:sldLayoutMk cId="1331126872" sldId="2147483661"/>
              <ac:picMk id="8" creationId="{C485352D-3A81-458C-F0C2-279F28B81053}"/>
            </ac:picMkLst>
          </pc:picChg>
          <pc:picChg chg="add del">
            <ac:chgData name="Nandini Thakur" userId="66a41c10077f5cd9" providerId="LiveId" clId="{8CCA8346-09F0-4301-B585-28E9403048AB}" dt="2023-11-17T10:54:44.572" v="849" actId="478"/>
            <ac:picMkLst>
              <pc:docMk/>
              <pc:sldMasterMk cId="1628178356" sldId="2147483660"/>
              <pc:sldLayoutMk cId="1331126872" sldId="2147483661"/>
              <ac:picMk id="10" creationId="{9C0E87DB-BD19-4C50-581C-2DA2929870E6}"/>
            </ac:picMkLst>
          </pc:picChg>
          <pc:picChg chg="add del">
            <ac:chgData name="Nandini Thakur" userId="66a41c10077f5cd9" providerId="LiveId" clId="{8CCA8346-09F0-4301-B585-28E9403048AB}" dt="2023-11-17T10:54:56.978" v="851" actId="478"/>
            <ac:picMkLst>
              <pc:docMk/>
              <pc:sldMasterMk cId="1628178356" sldId="2147483660"/>
              <pc:sldLayoutMk cId="1331126872" sldId="2147483661"/>
              <ac:picMk id="12" creationId="{B7D65E26-D078-F3C8-15A6-2642FD703868}"/>
            </ac:picMkLst>
          </pc:picChg>
          <pc:picChg chg="add del">
            <ac:chgData name="Nandini Thakur" userId="66a41c10077f5cd9" providerId="LiveId" clId="{8CCA8346-09F0-4301-B585-28E9403048AB}" dt="2023-11-17T10:55:15.773" v="853" actId="478"/>
            <ac:picMkLst>
              <pc:docMk/>
              <pc:sldMasterMk cId="1628178356" sldId="2147483660"/>
              <pc:sldLayoutMk cId="1331126872" sldId="2147483661"/>
              <ac:picMk id="14" creationId="{B568D884-CAC0-B4FF-902A-8AE0676F1B3B}"/>
            </ac:picMkLst>
          </pc:picChg>
          <pc:picChg chg="add del">
            <ac:chgData name="Nandini Thakur" userId="66a41c10077f5cd9" providerId="LiveId" clId="{8CCA8346-09F0-4301-B585-28E9403048AB}" dt="2023-11-17T10:55:32.015" v="855" actId="478"/>
            <ac:picMkLst>
              <pc:docMk/>
              <pc:sldMasterMk cId="1628178356" sldId="2147483660"/>
              <pc:sldLayoutMk cId="1331126872" sldId="2147483661"/>
              <ac:picMk id="16" creationId="{CF582D46-2BEC-745C-467D-6AD2FD9025D4}"/>
            </ac:picMkLst>
          </pc:picChg>
          <pc:picChg chg="add mod">
            <ac:chgData name="Nandini Thakur" userId="66a41c10077f5cd9" providerId="LiveId" clId="{8CCA8346-09F0-4301-B585-28E9403048AB}" dt="2023-11-17T11:15:10.140" v="920" actId="164"/>
            <ac:picMkLst>
              <pc:docMk/>
              <pc:sldMasterMk cId="1628178356" sldId="2147483660"/>
              <pc:sldLayoutMk cId="1331126872" sldId="2147483661"/>
              <ac:picMk id="18" creationId="{97530BAD-0593-FBF1-1D42-9B727191475D}"/>
            </ac:picMkLst>
          </pc:picChg>
          <pc:picChg chg="add del">
            <ac:chgData name="Nandini Thakur" userId="66a41c10077f5cd9" providerId="LiveId" clId="{8CCA8346-09F0-4301-B585-28E9403048AB}" dt="2023-11-17T10:57:42.879" v="870" actId="478"/>
            <ac:picMkLst>
              <pc:docMk/>
              <pc:sldMasterMk cId="1628178356" sldId="2147483660"/>
              <pc:sldLayoutMk cId="1331126872" sldId="2147483661"/>
              <ac:picMk id="20" creationId="{00174F3C-87EE-D92E-6CDA-40F314FF2861}"/>
            </ac:picMkLst>
          </pc:picChg>
          <pc:picChg chg="add del mod">
            <ac:chgData name="Nandini Thakur" userId="66a41c10077f5cd9" providerId="LiveId" clId="{8CCA8346-09F0-4301-B585-28E9403048AB}" dt="2023-11-17T08:29:08.703" v="148"/>
            <ac:picMkLst>
              <pc:docMk/>
              <pc:sldMasterMk cId="1628178356" sldId="2147483660"/>
              <pc:sldLayoutMk cId="1331126872" sldId="2147483661"/>
              <ac:picMk id="1026" creationId="{2D79B31A-BE41-E9CC-B7FA-7C2E0895DB61}"/>
            </ac:picMkLst>
          </pc:picChg>
        </pc:sldLayoutChg>
        <pc:sldLayoutChg chg="addSp delSp modSp mod">
          <pc:chgData name="Nandini Thakur" userId="66a41c10077f5cd9" providerId="LiveId" clId="{8CCA8346-09F0-4301-B585-28E9403048AB}" dt="2023-11-17T11:16:00.502" v="924" actId="122"/>
          <pc:sldLayoutMkLst>
            <pc:docMk/>
            <pc:sldMasterMk cId="1628178356" sldId="2147483660"/>
            <pc:sldLayoutMk cId="4167474205" sldId="2147483671"/>
          </pc:sldLayoutMkLst>
          <pc:spChg chg="mod ord">
            <ac:chgData name="Nandini Thakur" userId="66a41c10077f5cd9" providerId="LiveId" clId="{8CCA8346-09F0-4301-B585-28E9403048AB}" dt="2023-11-17T11:16:00.502" v="924" actId="122"/>
            <ac:spMkLst>
              <pc:docMk/>
              <pc:sldMasterMk cId="1628178356" sldId="2147483660"/>
              <pc:sldLayoutMk cId="4167474205" sldId="2147483671"/>
              <ac:spMk id="2" creationId="{00000000-0000-0000-0000-000000000000}"/>
            </ac:spMkLst>
          </pc:spChg>
          <pc:spChg chg="del">
            <ac:chgData name="Nandini Thakur" userId="66a41c10077f5cd9" providerId="LiveId" clId="{8CCA8346-09F0-4301-B585-28E9403048AB}" dt="2023-11-17T08:30:28.827" v="154" actId="478"/>
            <ac:spMkLst>
              <pc:docMk/>
              <pc:sldMasterMk cId="1628178356" sldId="2147483660"/>
              <pc:sldLayoutMk cId="4167474205" sldId="2147483671"/>
              <ac:spMk id="8" creationId="{4D4DA645-FDA2-AF35-D55B-733557EF9502}"/>
            </ac:spMkLst>
          </pc:spChg>
          <pc:picChg chg="add del mod">
            <ac:chgData name="Nandini Thakur" userId="66a41c10077f5cd9" providerId="LiveId" clId="{8CCA8346-09F0-4301-B585-28E9403048AB}" dt="2023-11-17T09:02:17.117" v="234" actId="478"/>
            <ac:picMkLst>
              <pc:docMk/>
              <pc:sldMasterMk cId="1628178356" sldId="2147483660"/>
              <pc:sldLayoutMk cId="4167474205" sldId="2147483671"/>
              <ac:picMk id="3" creationId="{D3E0EA8D-3D69-CDD1-EF5B-6DA392D7E0BF}"/>
            </ac:picMkLst>
          </pc:picChg>
          <pc:picChg chg="add mod">
            <ac:chgData name="Nandini Thakur" userId="66a41c10077f5cd9" providerId="LiveId" clId="{8CCA8346-09F0-4301-B585-28E9403048AB}" dt="2023-11-17T09:02:17.782" v="235"/>
            <ac:picMkLst>
              <pc:docMk/>
              <pc:sldMasterMk cId="1628178356" sldId="2147483660"/>
              <pc:sldLayoutMk cId="4167474205" sldId="2147483671"/>
              <ac:picMk id="4" creationId="{19625874-6531-A345-C3ED-8BD86E0E300E}"/>
            </ac:picMkLst>
          </pc:picChg>
          <pc:picChg chg="del">
            <ac:chgData name="Nandini Thakur" userId="66a41c10077f5cd9" providerId="LiveId" clId="{8CCA8346-09F0-4301-B585-28E9403048AB}" dt="2023-11-17T08:30:30.481" v="155" actId="478"/>
            <ac:picMkLst>
              <pc:docMk/>
              <pc:sldMasterMk cId="1628178356" sldId="2147483660"/>
              <pc:sldLayoutMk cId="4167474205" sldId="2147483671"/>
              <ac:picMk id="7" creationId="{A013F3B3-EDC2-C9B5-A70A-ACB62D14B03E}"/>
            </ac:picMkLst>
          </pc:picChg>
        </pc:sldLayoutChg>
        <pc:sldLayoutChg chg="addSp delSp modSp mod">
          <pc:chgData name="Nandini Thakur" userId="66a41c10077f5cd9" providerId="LiveId" clId="{8CCA8346-09F0-4301-B585-28E9403048AB}" dt="2023-11-17T10:58:32.268" v="888" actId="21"/>
          <pc:sldLayoutMkLst>
            <pc:docMk/>
            <pc:sldMasterMk cId="1628178356" sldId="2147483660"/>
            <pc:sldLayoutMk cId="1361238580" sldId="2147483672"/>
          </pc:sldLayoutMkLst>
          <pc:picChg chg="add del mod">
            <ac:chgData name="Nandini Thakur" userId="66a41c10077f5cd9" providerId="LiveId" clId="{8CCA8346-09F0-4301-B585-28E9403048AB}" dt="2023-11-17T10:58:32.268" v="888" actId="21"/>
            <ac:picMkLst>
              <pc:docMk/>
              <pc:sldMasterMk cId="1628178356" sldId="2147483660"/>
              <pc:sldLayoutMk cId="1361238580" sldId="2147483672"/>
              <ac:picMk id="4" creationId="{9F287376-39DF-AAE1-2372-AC572131386E}"/>
            </ac:picMkLst>
          </pc:picChg>
        </pc:sldLayoutChg>
        <pc:sldLayoutChg chg="addSp delSp modSp">
          <pc:chgData name="Nandini Thakur" userId="66a41c10077f5cd9" providerId="LiveId" clId="{8CCA8346-09F0-4301-B585-28E9403048AB}" dt="2023-11-17T10:58:39.350" v="890"/>
          <pc:sldLayoutMkLst>
            <pc:docMk/>
            <pc:sldMasterMk cId="1628178356" sldId="2147483660"/>
            <pc:sldLayoutMk cId="4013561160" sldId="2147483673"/>
          </pc:sldLayoutMkLst>
          <pc:picChg chg="add mod">
            <ac:chgData name="Nandini Thakur" userId="66a41c10077f5cd9" providerId="LiveId" clId="{8CCA8346-09F0-4301-B585-28E9403048AB}" dt="2023-11-17T10:58:39.350" v="890"/>
            <ac:picMkLst>
              <pc:docMk/>
              <pc:sldMasterMk cId="1628178356" sldId="2147483660"/>
              <pc:sldLayoutMk cId="4013561160" sldId="2147483673"/>
              <ac:picMk id="7" creationId="{F13DF77B-C435-B418-C899-54652105D045}"/>
            </ac:picMkLst>
          </pc:picChg>
          <pc:picChg chg="del">
            <ac:chgData name="Nandini Thakur" userId="66a41c10077f5cd9" providerId="LiveId" clId="{8CCA8346-09F0-4301-B585-28E9403048AB}" dt="2023-11-17T10:58:38.648" v="889" actId="478"/>
            <ac:picMkLst>
              <pc:docMk/>
              <pc:sldMasterMk cId="1628178356" sldId="2147483660"/>
              <pc:sldLayoutMk cId="4013561160" sldId="2147483673"/>
              <ac:picMk id="8" creationId="{88653170-B1D2-C3AF-D79F-6BDED65DC782}"/>
            </ac:picMkLst>
          </pc:picChg>
        </pc:sldLayoutChg>
        <pc:sldLayoutChg chg="addSp delSp modSp">
          <pc:chgData name="Nandini Thakur" userId="66a41c10077f5cd9" providerId="LiveId" clId="{8CCA8346-09F0-4301-B585-28E9403048AB}" dt="2023-11-17T10:58:43.776" v="892"/>
          <pc:sldLayoutMkLst>
            <pc:docMk/>
            <pc:sldMasterMk cId="1628178356" sldId="2147483660"/>
            <pc:sldLayoutMk cId="1185285810" sldId="2147483674"/>
          </pc:sldLayoutMkLst>
          <pc:picChg chg="add mod">
            <ac:chgData name="Nandini Thakur" userId="66a41c10077f5cd9" providerId="LiveId" clId="{8CCA8346-09F0-4301-B585-28E9403048AB}" dt="2023-11-17T10:58:43.776" v="892"/>
            <ac:picMkLst>
              <pc:docMk/>
              <pc:sldMasterMk cId="1628178356" sldId="2147483660"/>
              <pc:sldLayoutMk cId="1185285810" sldId="2147483674"/>
              <ac:picMk id="4" creationId="{4258C05D-B60D-14D1-7105-F6719232542F}"/>
            </ac:picMkLst>
          </pc:picChg>
          <pc:picChg chg="del">
            <ac:chgData name="Nandini Thakur" userId="66a41c10077f5cd9" providerId="LiveId" clId="{8CCA8346-09F0-4301-B585-28E9403048AB}" dt="2023-11-17T10:58:43.357" v="891" actId="478"/>
            <ac:picMkLst>
              <pc:docMk/>
              <pc:sldMasterMk cId="1628178356" sldId="2147483660"/>
              <pc:sldLayoutMk cId="1185285810" sldId="2147483674"/>
              <ac:picMk id="8" creationId="{C78D2543-3154-A436-542D-1860F9034D61}"/>
            </ac:picMkLst>
          </pc:picChg>
        </pc:sldLayoutChg>
        <pc:sldLayoutChg chg="addSp delSp modSp">
          <pc:chgData name="Nandini Thakur" userId="66a41c10077f5cd9" providerId="LiveId" clId="{8CCA8346-09F0-4301-B585-28E9403048AB}" dt="2023-11-17T10:58:50.962" v="896"/>
          <pc:sldLayoutMkLst>
            <pc:docMk/>
            <pc:sldMasterMk cId="1628178356" sldId="2147483660"/>
            <pc:sldLayoutMk cId="1907501397" sldId="2147483676"/>
          </pc:sldLayoutMkLst>
          <pc:picChg chg="add mod">
            <ac:chgData name="Nandini Thakur" userId="66a41c10077f5cd9" providerId="LiveId" clId="{8CCA8346-09F0-4301-B585-28E9403048AB}" dt="2023-11-17T10:58:50.962" v="896"/>
            <ac:picMkLst>
              <pc:docMk/>
              <pc:sldMasterMk cId="1628178356" sldId="2147483660"/>
              <pc:sldLayoutMk cId="1907501397" sldId="2147483676"/>
              <ac:picMk id="4" creationId="{5BC983E8-29C2-9FD4-5029-201C1DDD5E80}"/>
            </ac:picMkLst>
          </pc:picChg>
          <pc:picChg chg="del">
            <ac:chgData name="Nandini Thakur" userId="66a41c10077f5cd9" providerId="LiveId" clId="{8CCA8346-09F0-4301-B585-28E9403048AB}" dt="2023-11-17T10:58:50.549" v="895" actId="478"/>
            <ac:picMkLst>
              <pc:docMk/>
              <pc:sldMasterMk cId="1628178356" sldId="2147483660"/>
              <pc:sldLayoutMk cId="1907501397" sldId="2147483676"/>
              <ac:picMk id="6" creationId="{2F3A93D8-C10E-A6B5-5BE7-008E87FA1517}"/>
            </ac:picMkLst>
          </pc:picChg>
        </pc:sldLayoutChg>
        <pc:sldLayoutChg chg="addSp delSp modSp">
          <pc:chgData name="Nandini Thakur" userId="66a41c10077f5cd9" providerId="LiveId" clId="{8CCA8346-09F0-4301-B585-28E9403048AB}" dt="2023-11-17T10:58:47.573" v="894"/>
          <pc:sldLayoutMkLst>
            <pc:docMk/>
            <pc:sldMasterMk cId="1628178356" sldId="2147483660"/>
            <pc:sldLayoutMk cId="645539045" sldId="2147483677"/>
          </pc:sldLayoutMkLst>
          <pc:picChg chg="add mod">
            <ac:chgData name="Nandini Thakur" userId="66a41c10077f5cd9" providerId="LiveId" clId="{8CCA8346-09F0-4301-B585-28E9403048AB}" dt="2023-11-17T10:58:47.573" v="894"/>
            <ac:picMkLst>
              <pc:docMk/>
              <pc:sldMasterMk cId="1628178356" sldId="2147483660"/>
              <pc:sldLayoutMk cId="645539045" sldId="2147483677"/>
              <ac:picMk id="4" creationId="{BC1D7751-B046-E6FF-E802-137A168948C9}"/>
            </ac:picMkLst>
          </pc:picChg>
          <pc:picChg chg="del">
            <ac:chgData name="Nandini Thakur" userId="66a41c10077f5cd9" providerId="LiveId" clId="{8CCA8346-09F0-4301-B585-28E9403048AB}" dt="2023-11-17T10:58:47.147" v="893" actId="478"/>
            <ac:picMkLst>
              <pc:docMk/>
              <pc:sldMasterMk cId="1628178356" sldId="2147483660"/>
              <pc:sldLayoutMk cId="645539045" sldId="2147483677"/>
              <ac:picMk id="6" creationId="{852A6191-66FF-B956-4801-EF0C3D602D8F}"/>
            </ac:picMkLst>
          </pc:picChg>
        </pc:sldLayoutChg>
      </pc:sldMasterChg>
    </pc:docChg>
  </pc:docChgLst>
  <pc:docChgLst>
    <pc:chgData name="Nandini Thakur" userId="66a41c10077f5cd9" providerId="LiveId" clId="{A2CAEF49-1B0C-4759-A78C-367DA7460AB1}"/>
    <pc:docChg chg="undo custSel addSld delSld modSld sldOrd modMainMaster modNotesMaster">
      <pc:chgData name="Nandini Thakur" userId="66a41c10077f5cd9" providerId="LiveId" clId="{A2CAEF49-1B0C-4759-A78C-367DA7460AB1}" dt="2023-11-03T10:31:33.760" v="6685" actId="20577"/>
      <pc:docMkLst>
        <pc:docMk/>
      </pc:docMkLst>
      <pc:sldChg chg="addSp delSp modSp mod modClrScheme chgLayout">
        <pc:chgData name="Nandini Thakur" userId="66a41c10077f5cd9" providerId="LiveId" clId="{A2CAEF49-1B0C-4759-A78C-367DA7460AB1}" dt="2023-11-03T05:48:14.244" v="4299" actId="207"/>
        <pc:sldMkLst>
          <pc:docMk/>
          <pc:sldMk cId="1024334718" sldId="256"/>
        </pc:sldMkLst>
        <pc:spChg chg="add mod">
          <ac:chgData name="Nandini Thakur" userId="66a41c10077f5cd9" providerId="LiveId" clId="{A2CAEF49-1B0C-4759-A78C-367DA7460AB1}" dt="2023-11-03T05:48:14.244" v="4299" actId="207"/>
          <ac:spMkLst>
            <pc:docMk/>
            <pc:sldMk cId="1024334718" sldId="256"/>
            <ac:spMk id="2" creationId="{1A225F15-9B21-01FF-BD6D-D04F30F7A091}"/>
          </ac:spMkLst>
        </pc:spChg>
        <pc:spChg chg="add del mod ord">
          <ac:chgData name="Nandini Thakur" userId="66a41c10077f5cd9" providerId="LiveId" clId="{A2CAEF49-1B0C-4759-A78C-367DA7460AB1}" dt="2023-10-27T10:53:47.262" v="50" actId="700"/>
          <ac:spMkLst>
            <pc:docMk/>
            <pc:sldMk cId="1024334718" sldId="256"/>
            <ac:spMk id="2" creationId="{9CB8EC2B-AD2C-AF4C-3182-C650EAC75F26}"/>
          </ac:spMkLst>
        </pc:spChg>
        <pc:spChg chg="del">
          <ac:chgData name="Nandini Thakur" userId="66a41c10077f5cd9" providerId="LiveId" clId="{A2CAEF49-1B0C-4759-A78C-367DA7460AB1}" dt="2023-10-27T10:45:52.596" v="0" actId="478"/>
          <ac:spMkLst>
            <pc:docMk/>
            <pc:sldMk cId="1024334718" sldId="256"/>
            <ac:spMk id="2" creationId="{C5ED53F6-5AB5-C7D4-C33C-F4BD9A91DAB8}"/>
          </ac:spMkLst>
        </pc:spChg>
        <pc:spChg chg="del">
          <ac:chgData name="Nandini Thakur" userId="66a41c10077f5cd9" providerId="LiveId" clId="{A2CAEF49-1B0C-4759-A78C-367DA7460AB1}" dt="2023-10-27T10:45:52.596" v="0" actId="478"/>
          <ac:spMkLst>
            <pc:docMk/>
            <pc:sldMk cId="1024334718" sldId="256"/>
            <ac:spMk id="3" creationId="{2F827651-B32D-1CB6-52F8-DDF357AC1A14}"/>
          </ac:spMkLst>
        </pc:spChg>
        <pc:spChg chg="add del mod ord">
          <ac:chgData name="Nandini Thakur" userId="66a41c10077f5cd9" providerId="LiveId" clId="{A2CAEF49-1B0C-4759-A78C-367DA7460AB1}" dt="2023-10-27T11:01:22.062" v="77" actId="478"/>
          <ac:spMkLst>
            <pc:docMk/>
            <pc:sldMk cId="1024334718" sldId="256"/>
            <ac:spMk id="3" creationId="{68EE971A-BCD0-F83B-DA35-3ED1E491176B}"/>
          </ac:spMkLst>
        </pc:spChg>
        <pc:spChg chg="add del mod ord">
          <ac:chgData name="Nandini Thakur" userId="66a41c10077f5cd9" providerId="LiveId" clId="{A2CAEF49-1B0C-4759-A78C-367DA7460AB1}" dt="2023-10-27T11:01:22.062" v="77" actId="478"/>
          <ac:spMkLst>
            <pc:docMk/>
            <pc:sldMk cId="1024334718" sldId="256"/>
            <ac:spMk id="4" creationId="{93AE5FAB-48E7-2F8A-CA63-882E8491A67D}"/>
          </ac:spMkLst>
        </pc:spChg>
      </pc:sldChg>
      <pc:sldChg chg="addSp delSp modSp new del mod">
        <pc:chgData name="Nandini Thakur" userId="66a41c10077f5cd9" providerId="LiveId" clId="{A2CAEF49-1B0C-4759-A78C-367DA7460AB1}" dt="2023-11-03T06:10:13.066" v="4512" actId="47"/>
        <pc:sldMkLst>
          <pc:docMk/>
          <pc:sldMk cId="1832318229" sldId="257"/>
        </pc:sldMkLst>
        <pc:spChg chg="mod">
          <ac:chgData name="Nandini Thakur" userId="66a41c10077f5cd9" providerId="LiveId" clId="{A2CAEF49-1B0C-4759-A78C-367DA7460AB1}" dt="2023-11-03T05:49:46.410" v="4313"/>
          <ac:spMkLst>
            <pc:docMk/>
            <pc:sldMk cId="1832318229" sldId="257"/>
            <ac:spMk id="2" creationId="{D3E0B3F7-647F-6972-55BB-C4C80DFAEA4B}"/>
          </ac:spMkLst>
        </pc:spChg>
        <pc:spChg chg="mod">
          <ac:chgData name="Nandini Thakur" userId="66a41c10077f5cd9" providerId="LiveId" clId="{A2CAEF49-1B0C-4759-A78C-367DA7460AB1}" dt="2023-11-03T05:53:33.867" v="4392" actId="14100"/>
          <ac:spMkLst>
            <pc:docMk/>
            <pc:sldMk cId="1832318229" sldId="257"/>
            <ac:spMk id="3" creationId="{F2519117-2849-4870-381E-3C4465DD685F}"/>
          </ac:spMkLst>
        </pc:spChg>
        <pc:spChg chg="add del">
          <ac:chgData name="Nandini Thakur" userId="66a41c10077f5cd9" providerId="LiveId" clId="{A2CAEF49-1B0C-4759-A78C-367DA7460AB1}" dt="2023-11-03T05:48:21.482" v="4300" actId="478"/>
          <ac:spMkLst>
            <pc:docMk/>
            <pc:sldMk cId="1832318229" sldId="257"/>
            <ac:spMk id="4" creationId="{A16CBF8A-CB5C-0462-BA06-F7F2EDB8B477}"/>
          </ac:spMkLst>
        </pc:spChg>
        <pc:spChg chg="add mod topLvl">
          <ac:chgData name="Nandini Thakur" userId="66a41c10077f5cd9" providerId="LiveId" clId="{A2CAEF49-1B0C-4759-A78C-367DA7460AB1}" dt="2023-11-03T06:08:47.019" v="4469" actId="165"/>
          <ac:spMkLst>
            <pc:docMk/>
            <pc:sldMk cId="1832318229" sldId="257"/>
            <ac:spMk id="5" creationId="{836CB8C4-EFD5-4D5B-3B7F-F0DA50A6AED1}"/>
          </ac:spMkLst>
        </pc:spChg>
        <pc:spChg chg="add mod topLvl">
          <ac:chgData name="Nandini Thakur" userId="66a41c10077f5cd9" providerId="LiveId" clId="{A2CAEF49-1B0C-4759-A78C-367DA7460AB1}" dt="2023-11-03T06:08:47.019" v="4469" actId="165"/>
          <ac:spMkLst>
            <pc:docMk/>
            <pc:sldMk cId="1832318229" sldId="257"/>
            <ac:spMk id="6" creationId="{04C7757A-969F-87CD-33E4-89536730CAC6}"/>
          </ac:spMkLst>
        </pc:spChg>
        <pc:spChg chg="mod">
          <ac:chgData name="Nandini Thakur" userId="66a41c10077f5cd9" providerId="LiveId" clId="{A2CAEF49-1B0C-4759-A78C-367DA7460AB1}" dt="2023-11-03T06:08:47.019" v="4469" actId="165"/>
          <ac:spMkLst>
            <pc:docMk/>
            <pc:sldMk cId="1832318229" sldId="257"/>
            <ac:spMk id="8" creationId="{8987F35D-4ABD-BBEB-335B-42039BC2EF88}"/>
          </ac:spMkLst>
        </pc:spChg>
        <pc:spChg chg="mod">
          <ac:chgData name="Nandini Thakur" userId="66a41c10077f5cd9" providerId="LiveId" clId="{A2CAEF49-1B0C-4759-A78C-367DA7460AB1}" dt="2023-11-03T06:08:47.019" v="4469" actId="165"/>
          <ac:spMkLst>
            <pc:docMk/>
            <pc:sldMk cId="1832318229" sldId="257"/>
            <ac:spMk id="9" creationId="{7C7F47E8-B81A-739C-D451-B79CFE8F237F}"/>
          </ac:spMkLst>
        </pc:spChg>
        <pc:spChg chg="mod">
          <ac:chgData name="Nandini Thakur" userId="66a41c10077f5cd9" providerId="LiveId" clId="{A2CAEF49-1B0C-4759-A78C-367DA7460AB1}" dt="2023-11-03T06:08:47.019" v="4469" actId="165"/>
          <ac:spMkLst>
            <pc:docMk/>
            <pc:sldMk cId="1832318229" sldId="257"/>
            <ac:spMk id="10" creationId="{D90AB921-DFD4-2050-CBB9-AECE72A65DF0}"/>
          </ac:spMkLst>
        </pc:spChg>
        <pc:spChg chg="add mod">
          <ac:chgData name="Nandini Thakur" userId="66a41c10077f5cd9" providerId="LiveId" clId="{A2CAEF49-1B0C-4759-A78C-367DA7460AB1}" dt="2023-11-03T05:55:56.929" v="4428" actId="1076"/>
          <ac:spMkLst>
            <pc:docMk/>
            <pc:sldMk cId="1832318229" sldId="257"/>
            <ac:spMk id="11" creationId="{3739122B-DF2D-0942-1532-3949555F9326}"/>
          </ac:spMkLst>
        </pc:spChg>
        <pc:grpChg chg="add mod topLvl">
          <ac:chgData name="Nandini Thakur" userId="66a41c10077f5cd9" providerId="LiveId" clId="{A2CAEF49-1B0C-4759-A78C-367DA7460AB1}" dt="2023-11-03T06:08:47.019" v="4469" actId="165"/>
          <ac:grpSpMkLst>
            <pc:docMk/>
            <pc:sldMk cId="1832318229" sldId="257"/>
            <ac:grpSpMk id="7" creationId="{7D7E35D5-B826-5256-89F1-1DB9849719F8}"/>
          </ac:grpSpMkLst>
        </pc:grpChg>
        <pc:grpChg chg="add del mod">
          <ac:chgData name="Nandini Thakur" userId="66a41c10077f5cd9" providerId="LiveId" clId="{A2CAEF49-1B0C-4759-A78C-367DA7460AB1}" dt="2023-11-03T05:55:20.605" v="4411" actId="165"/>
          <ac:grpSpMkLst>
            <pc:docMk/>
            <pc:sldMk cId="1832318229" sldId="257"/>
            <ac:grpSpMk id="12" creationId="{77A17DD1-C8DB-467D-DE09-4EC5ABF13DB0}"/>
          </ac:grpSpMkLst>
        </pc:grpChg>
        <pc:grpChg chg="add mod topLvl">
          <ac:chgData name="Nandini Thakur" userId="66a41c10077f5cd9" providerId="LiveId" clId="{A2CAEF49-1B0C-4759-A78C-367DA7460AB1}" dt="2023-11-03T06:08:47.019" v="4469" actId="165"/>
          <ac:grpSpMkLst>
            <pc:docMk/>
            <pc:sldMk cId="1832318229" sldId="257"/>
            <ac:grpSpMk id="13" creationId="{64C05D7C-9488-80AD-B4E3-E32EC844FA49}"/>
          </ac:grpSpMkLst>
        </pc:grpChg>
        <pc:grpChg chg="add del mod">
          <ac:chgData name="Nandini Thakur" userId="66a41c10077f5cd9" providerId="LiveId" clId="{A2CAEF49-1B0C-4759-A78C-367DA7460AB1}" dt="2023-11-03T06:08:47.019" v="4469" actId="165"/>
          <ac:grpSpMkLst>
            <pc:docMk/>
            <pc:sldMk cId="1832318229" sldId="257"/>
            <ac:grpSpMk id="14" creationId="{7AFFDDA5-B861-85BF-A31F-5AFAEE20133D}"/>
          </ac:grpSpMkLst>
        </pc:grpChg>
      </pc:sldChg>
      <pc:sldChg chg="addSp delSp modSp new del mod modClrScheme chgLayout">
        <pc:chgData name="Nandini Thakur" userId="66a41c10077f5cd9" providerId="LiveId" clId="{A2CAEF49-1B0C-4759-A78C-367DA7460AB1}" dt="2023-10-27T13:02:56.379" v="375" actId="47"/>
        <pc:sldMkLst>
          <pc:docMk/>
          <pc:sldMk cId="2743344634" sldId="257"/>
        </pc:sldMkLst>
        <pc:spChg chg="del mod ord">
          <ac:chgData name="Nandini Thakur" userId="66a41c10077f5cd9" providerId="LiveId" clId="{A2CAEF49-1B0C-4759-A78C-367DA7460AB1}" dt="2023-10-27T12:48:05.903" v="162" actId="700"/>
          <ac:spMkLst>
            <pc:docMk/>
            <pc:sldMk cId="2743344634" sldId="257"/>
            <ac:spMk id="2" creationId="{180F7F9F-FEF2-5689-B860-23B0E52AEA42}"/>
          </ac:spMkLst>
        </pc:spChg>
        <pc:spChg chg="del mod ord">
          <ac:chgData name="Nandini Thakur" userId="66a41c10077f5cd9" providerId="LiveId" clId="{A2CAEF49-1B0C-4759-A78C-367DA7460AB1}" dt="2023-10-27T12:48:05.903" v="162" actId="700"/>
          <ac:spMkLst>
            <pc:docMk/>
            <pc:sldMk cId="2743344634" sldId="257"/>
            <ac:spMk id="3" creationId="{72DADF25-45D5-16E8-4816-6C40FD971AFB}"/>
          </ac:spMkLst>
        </pc:spChg>
        <pc:spChg chg="add mod ord">
          <ac:chgData name="Nandini Thakur" userId="66a41c10077f5cd9" providerId="LiveId" clId="{A2CAEF49-1B0C-4759-A78C-367DA7460AB1}" dt="2023-10-27T12:55:27.762" v="219"/>
          <ac:spMkLst>
            <pc:docMk/>
            <pc:sldMk cId="2743344634" sldId="257"/>
            <ac:spMk id="4" creationId="{096AE3E9-5572-EAA5-B9BD-FC5CCDB522BB}"/>
          </ac:spMkLst>
        </pc:spChg>
        <pc:spChg chg="add mod ord">
          <ac:chgData name="Nandini Thakur" userId="66a41c10077f5cd9" providerId="LiveId" clId="{A2CAEF49-1B0C-4759-A78C-367DA7460AB1}" dt="2023-10-27T12:56:49.848" v="236" actId="9"/>
          <ac:spMkLst>
            <pc:docMk/>
            <pc:sldMk cId="2743344634" sldId="257"/>
            <ac:spMk id="5" creationId="{31BDAE11-EB65-36F1-A2B0-3A09BB998354}"/>
          </ac:spMkLst>
        </pc:spChg>
        <pc:spChg chg="add mod">
          <ac:chgData name="Nandini Thakur" userId="66a41c10077f5cd9" providerId="LiveId" clId="{A2CAEF49-1B0C-4759-A78C-367DA7460AB1}" dt="2023-10-27T12:48:34.693" v="166" actId="14100"/>
          <ac:spMkLst>
            <pc:docMk/>
            <pc:sldMk cId="2743344634" sldId="257"/>
            <ac:spMk id="6" creationId="{AB23555E-589E-DE8F-F188-88A16842A2EA}"/>
          </ac:spMkLst>
        </pc:spChg>
        <pc:picChg chg="add mod">
          <ac:chgData name="Nandini Thakur" userId="66a41c10077f5cd9" providerId="LiveId" clId="{A2CAEF49-1B0C-4759-A78C-367DA7460AB1}" dt="2023-10-27T12:48:47.159" v="167"/>
          <ac:picMkLst>
            <pc:docMk/>
            <pc:sldMk cId="2743344634" sldId="257"/>
            <ac:picMk id="7" creationId="{27811B73-17FE-381A-7511-516F8AE7992E}"/>
          </ac:picMkLst>
        </pc:picChg>
      </pc:sldChg>
      <pc:sldChg chg="addSp delSp modSp new mod modClrScheme chgLayout">
        <pc:chgData name="Nandini Thakur" userId="66a41c10077f5cd9" providerId="LiveId" clId="{A2CAEF49-1B0C-4759-A78C-367DA7460AB1}" dt="2023-11-03T05:46:37.399" v="4210" actId="478"/>
        <pc:sldMkLst>
          <pc:docMk/>
          <pc:sldMk cId="172934878" sldId="258"/>
        </pc:sldMkLst>
        <pc:spChg chg="del mod ord">
          <ac:chgData name="Nandini Thakur" userId="66a41c10077f5cd9" providerId="LiveId" clId="{A2CAEF49-1B0C-4759-A78C-367DA7460AB1}" dt="2023-11-03T05:26:50.653" v="4110" actId="700"/>
          <ac:spMkLst>
            <pc:docMk/>
            <pc:sldMk cId="172934878" sldId="258"/>
            <ac:spMk id="2" creationId="{6FAE193D-E4A9-3FAF-BEC9-4118F0638BA2}"/>
          </ac:spMkLst>
        </pc:spChg>
        <pc:spChg chg="del mod ord">
          <ac:chgData name="Nandini Thakur" userId="66a41c10077f5cd9" providerId="LiveId" clId="{A2CAEF49-1B0C-4759-A78C-367DA7460AB1}" dt="2023-11-03T05:26:50.653" v="4110" actId="700"/>
          <ac:spMkLst>
            <pc:docMk/>
            <pc:sldMk cId="172934878" sldId="258"/>
            <ac:spMk id="3" creationId="{608557E3-BB13-A0F5-568D-6FB447823A48}"/>
          </ac:spMkLst>
        </pc:spChg>
        <pc:spChg chg="add mod ord">
          <ac:chgData name="Nandini Thakur" userId="66a41c10077f5cd9" providerId="LiveId" clId="{A2CAEF49-1B0C-4759-A78C-367DA7460AB1}" dt="2023-11-03T05:46:13.737" v="4206" actId="14100"/>
          <ac:spMkLst>
            <pc:docMk/>
            <pc:sldMk cId="172934878" sldId="258"/>
            <ac:spMk id="4" creationId="{E167844F-298E-4890-096C-08ED7FF670F0}"/>
          </ac:spMkLst>
        </pc:spChg>
        <pc:spChg chg="add del mod ord">
          <ac:chgData name="Nandini Thakur" userId="66a41c10077f5cd9" providerId="LiveId" clId="{A2CAEF49-1B0C-4759-A78C-367DA7460AB1}" dt="2023-11-03T05:26:58.919" v="4112" actId="478"/>
          <ac:spMkLst>
            <pc:docMk/>
            <pc:sldMk cId="172934878" sldId="258"/>
            <ac:spMk id="5" creationId="{D5AC1074-E656-4D03-46AC-824056F5B12D}"/>
          </ac:spMkLst>
        </pc:spChg>
        <pc:spChg chg="add del mod">
          <ac:chgData name="Nandini Thakur" userId="66a41c10077f5cd9" providerId="LiveId" clId="{A2CAEF49-1B0C-4759-A78C-367DA7460AB1}" dt="2023-11-03T05:44:29.202" v="4150"/>
          <ac:spMkLst>
            <pc:docMk/>
            <pc:sldMk cId="172934878" sldId="258"/>
            <ac:spMk id="6" creationId="{88DACB09-B08F-03EC-1FCA-F8EC7EFE6733}"/>
          </ac:spMkLst>
        </pc:spChg>
        <pc:spChg chg="add del">
          <ac:chgData name="Nandini Thakur" userId="66a41c10077f5cd9" providerId="LiveId" clId="{A2CAEF49-1B0C-4759-A78C-367DA7460AB1}" dt="2023-11-03T05:44:03.438" v="4143" actId="478"/>
          <ac:spMkLst>
            <pc:docMk/>
            <pc:sldMk cId="172934878" sldId="258"/>
            <ac:spMk id="8" creationId="{740AED08-8F20-DF8E-C63A-4CDF4AF683F3}"/>
          </ac:spMkLst>
        </pc:spChg>
        <pc:spChg chg="add mod">
          <ac:chgData name="Nandini Thakur" userId="66a41c10077f5cd9" providerId="LiveId" clId="{A2CAEF49-1B0C-4759-A78C-367DA7460AB1}" dt="2023-11-03T05:45:59.315" v="4204" actId="206"/>
          <ac:spMkLst>
            <pc:docMk/>
            <pc:sldMk cId="172934878" sldId="258"/>
            <ac:spMk id="10" creationId="{0C04838A-3C9B-205A-1E8B-717033D61687}"/>
          </ac:spMkLst>
        </pc:spChg>
        <pc:spChg chg="add del mod">
          <ac:chgData name="Nandini Thakur" userId="66a41c10077f5cd9" providerId="LiveId" clId="{A2CAEF49-1B0C-4759-A78C-367DA7460AB1}" dt="2023-11-03T05:46:37.399" v="4210" actId="478"/>
          <ac:spMkLst>
            <pc:docMk/>
            <pc:sldMk cId="172934878" sldId="258"/>
            <ac:spMk id="11" creationId="{160BE7D4-D1F4-7CA1-9E5B-5E7850DAFE63}"/>
          </ac:spMkLst>
        </pc:spChg>
        <pc:picChg chg="mod">
          <ac:chgData name="Nandini Thakur" userId="66a41c10077f5cd9" providerId="LiveId" clId="{A2CAEF49-1B0C-4759-A78C-367DA7460AB1}" dt="2023-11-03T05:44:29.202" v="4150"/>
          <ac:picMkLst>
            <pc:docMk/>
            <pc:sldMk cId="172934878" sldId="258"/>
            <ac:picMk id="9" creationId="{EFEA1FDB-7505-856A-FCDE-DFFB6CAB7A06}"/>
          </ac:picMkLst>
        </pc:picChg>
        <pc:picChg chg="add del mod">
          <ac:chgData name="Nandini Thakur" userId="66a41c10077f5cd9" providerId="LiveId" clId="{A2CAEF49-1B0C-4759-A78C-367DA7460AB1}" dt="2023-11-03T05:42:47.361" v="4120" actId="478"/>
          <ac:picMkLst>
            <pc:docMk/>
            <pc:sldMk cId="172934878" sldId="258"/>
            <ac:picMk id="1026" creationId="{F0FD5584-267D-AFD5-4382-26796F36BB9D}"/>
          </ac:picMkLst>
        </pc:picChg>
        <pc:picChg chg="add del mod">
          <ac:chgData name="Nandini Thakur" userId="66a41c10077f5cd9" providerId="LiveId" clId="{A2CAEF49-1B0C-4759-A78C-367DA7460AB1}" dt="2023-11-03T05:44:29.202" v="4150"/>
          <ac:picMkLst>
            <pc:docMk/>
            <pc:sldMk cId="172934878" sldId="258"/>
            <ac:picMk id="1028" creationId="{ED458FFD-CDF4-F47C-43F3-BF67157D772F}"/>
          </ac:picMkLst>
        </pc:picChg>
      </pc:sldChg>
      <pc:sldChg chg="addSp delSp modSp new del mod modClrScheme chgLayout">
        <pc:chgData name="Nandini Thakur" userId="66a41c10077f5cd9" providerId="LiveId" clId="{A2CAEF49-1B0C-4759-A78C-367DA7460AB1}" dt="2023-11-03T05:24:00.173" v="4107" actId="47"/>
        <pc:sldMkLst>
          <pc:docMk/>
          <pc:sldMk cId="2362993451" sldId="258"/>
        </pc:sldMkLst>
        <pc:spChg chg="del mod ord">
          <ac:chgData name="Nandini Thakur" userId="66a41c10077f5cd9" providerId="LiveId" clId="{A2CAEF49-1B0C-4759-A78C-367DA7460AB1}" dt="2023-10-27T12:56:58.042" v="238" actId="700"/>
          <ac:spMkLst>
            <pc:docMk/>
            <pc:sldMk cId="2362993451" sldId="258"/>
            <ac:spMk id="2" creationId="{A988058E-FF89-4FD9-E272-76C7EA903653}"/>
          </ac:spMkLst>
        </pc:spChg>
        <pc:spChg chg="add del mod">
          <ac:chgData name="Nandini Thakur" userId="66a41c10077f5cd9" providerId="LiveId" clId="{A2CAEF49-1B0C-4759-A78C-367DA7460AB1}" dt="2023-10-31T06:02:35.010" v="836" actId="6264"/>
          <ac:spMkLst>
            <pc:docMk/>
            <pc:sldMk cId="2362993451" sldId="258"/>
            <ac:spMk id="2" creationId="{F495029F-7936-F51E-B3CD-CB8513788EF3}"/>
          </ac:spMkLst>
        </pc:spChg>
        <pc:spChg chg="add del mod">
          <ac:chgData name="Nandini Thakur" userId="66a41c10077f5cd9" providerId="LiveId" clId="{A2CAEF49-1B0C-4759-A78C-367DA7460AB1}" dt="2023-10-31T06:02:35.010" v="836" actId="6264"/>
          <ac:spMkLst>
            <pc:docMk/>
            <pc:sldMk cId="2362993451" sldId="258"/>
            <ac:spMk id="3" creationId="{5BE0F967-B00A-DDC1-B17F-88821B0F114D}"/>
          </ac:spMkLst>
        </pc:spChg>
        <pc:spChg chg="del mod ord">
          <ac:chgData name="Nandini Thakur" userId="66a41c10077f5cd9" providerId="LiveId" clId="{A2CAEF49-1B0C-4759-A78C-367DA7460AB1}" dt="2023-10-27T12:56:58.042" v="238" actId="700"/>
          <ac:spMkLst>
            <pc:docMk/>
            <pc:sldMk cId="2362993451" sldId="258"/>
            <ac:spMk id="3" creationId="{81D07E5D-070B-4604-A74A-2B3EF53F4945}"/>
          </ac:spMkLst>
        </pc:spChg>
        <pc:spChg chg="add del mod ord">
          <ac:chgData name="Nandini Thakur" userId="66a41c10077f5cd9" providerId="LiveId" clId="{A2CAEF49-1B0C-4759-A78C-367DA7460AB1}" dt="2023-10-31T06:03:09.257" v="845" actId="478"/>
          <ac:spMkLst>
            <pc:docMk/>
            <pc:sldMk cId="2362993451" sldId="258"/>
            <ac:spMk id="4" creationId="{7A1447C6-2744-6B76-8D89-8AA6CF907E5E}"/>
          </ac:spMkLst>
        </pc:spChg>
        <pc:spChg chg="add del mod ord">
          <ac:chgData name="Nandini Thakur" userId="66a41c10077f5cd9" providerId="LiveId" clId="{A2CAEF49-1B0C-4759-A78C-367DA7460AB1}" dt="2023-10-31T06:03:09.257" v="845" actId="478"/>
          <ac:spMkLst>
            <pc:docMk/>
            <pc:sldMk cId="2362993451" sldId="258"/>
            <ac:spMk id="5" creationId="{A30F5CD4-8119-7960-5DEB-4EBD3178AFBA}"/>
          </ac:spMkLst>
        </pc:spChg>
        <pc:spChg chg="add del mod ord">
          <ac:chgData name="Nandini Thakur" userId="66a41c10077f5cd9" providerId="LiveId" clId="{A2CAEF49-1B0C-4759-A78C-367DA7460AB1}" dt="2023-10-31T06:03:09.257" v="845" actId="478"/>
          <ac:spMkLst>
            <pc:docMk/>
            <pc:sldMk cId="2362993451" sldId="258"/>
            <ac:spMk id="6" creationId="{2A1BE712-1388-887A-7D73-56A43963517B}"/>
          </ac:spMkLst>
        </pc:spChg>
        <pc:spChg chg="add del mod">
          <ac:chgData name="Nandini Thakur" userId="66a41c10077f5cd9" providerId="LiveId" clId="{A2CAEF49-1B0C-4759-A78C-367DA7460AB1}" dt="2023-10-31T06:02:32.435" v="835" actId="478"/>
          <ac:spMkLst>
            <pc:docMk/>
            <pc:sldMk cId="2362993451" sldId="258"/>
            <ac:spMk id="7" creationId="{40D928A5-F606-2899-2CB9-D42A586A7F11}"/>
          </ac:spMkLst>
        </pc:spChg>
        <pc:spChg chg="add del mod">
          <ac:chgData name="Nandini Thakur" userId="66a41c10077f5cd9" providerId="LiveId" clId="{A2CAEF49-1B0C-4759-A78C-367DA7460AB1}" dt="2023-10-31T06:02:35.010" v="836" actId="6264"/>
          <ac:spMkLst>
            <pc:docMk/>
            <pc:sldMk cId="2362993451" sldId="258"/>
            <ac:spMk id="9" creationId="{F4C80389-A5AC-B779-8ED0-41C6098270C7}"/>
          </ac:spMkLst>
        </pc:spChg>
        <pc:spChg chg="add mod ord">
          <ac:chgData name="Nandini Thakur" userId="66a41c10077f5cd9" providerId="LiveId" clId="{A2CAEF49-1B0C-4759-A78C-367DA7460AB1}" dt="2023-10-31T09:44:22.461" v="3313"/>
          <ac:spMkLst>
            <pc:docMk/>
            <pc:sldMk cId="2362993451" sldId="258"/>
            <ac:spMk id="11" creationId="{56E26250-994F-CBC3-3956-C0CFED6CE9BF}"/>
          </ac:spMkLst>
        </pc:spChg>
        <pc:spChg chg="add del mod ord">
          <ac:chgData name="Nandini Thakur" userId="66a41c10077f5cd9" providerId="LiveId" clId="{A2CAEF49-1B0C-4759-A78C-367DA7460AB1}" dt="2023-10-31T06:07:32.813" v="1052" actId="700"/>
          <ac:spMkLst>
            <pc:docMk/>
            <pc:sldMk cId="2362993451" sldId="258"/>
            <ac:spMk id="13" creationId="{19D5DAEA-1587-0AD8-AE4C-965042765D61}"/>
          </ac:spMkLst>
        </pc:spChg>
        <pc:spChg chg="add del mod">
          <ac:chgData name="Nandini Thakur" userId="66a41c10077f5cd9" providerId="LiveId" clId="{A2CAEF49-1B0C-4759-A78C-367DA7460AB1}" dt="2023-10-31T06:07:32.813" v="1052" actId="700"/>
          <ac:spMkLst>
            <pc:docMk/>
            <pc:sldMk cId="2362993451" sldId="258"/>
            <ac:spMk id="15" creationId="{EC67B934-6866-1798-228B-4DC46F7CE0F9}"/>
          </ac:spMkLst>
        </pc:spChg>
        <pc:spChg chg="add del">
          <ac:chgData name="Nandini Thakur" userId="66a41c10077f5cd9" providerId="LiveId" clId="{A2CAEF49-1B0C-4759-A78C-367DA7460AB1}" dt="2023-10-31T06:04:56.572" v="905" actId="478"/>
          <ac:spMkLst>
            <pc:docMk/>
            <pc:sldMk cId="2362993451" sldId="258"/>
            <ac:spMk id="16" creationId="{D4114088-4DAD-7EB3-AA16-1ADE6854064A}"/>
          </ac:spMkLst>
        </pc:spChg>
        <pc:spChg chg="add del mod">
          <ac:chgData name="Nandini Thakur" userId="66a41c10077f5cd9" providerId="LiveId" clId="{A2CAEF49-1B0C-4759-A78C-367DA7460AB1}" dt="2023-10-31T06:07:07.919" v="1048" actId="478"/>
          <ac:spMkLst>
            <pc:docMk/>
            <pc:sldMk cId="2362993451" sldId="258"/>
            <ac:spMk id="17" creationId="{CA496B43-1E83-0AF5-F70B-B68FC3ABFC92}"/>
          </ac:spMkLst>
        </pc:spChg>
        <pc:spChg chg="add mod ord">
          <ac:chgData name="Nandini Thakur" userId="66a41c10077f5cd9" providerId="LiveId" clId="{A2CAEF49-1B0C-4759-A78C-367DA7460AB1}" dt="2023-10-31T06:12:26.371" v="1126" actId="255"/>
          <ac:spMkLst>
            <pc:docMk/>
            <pc:sldMk cId="2362993451" sldId="258"/>
            <ac:spMk id="18" creationId="{C153D541-E221-E14F-0511-1A486D2ED670}"/>
          </ac:spMkLst>
        </pc:spChg>
        <pc:spChg chg="add mod">
          <ac:chgData name="Nandini Thakur" userId="66a41c10077f5cd9" providerId="LiveId" clId="{A2CAEF49-1B0C-4759-A78C-367DA7460AB1}" dt="2023-10-31T06:13:04.202" v="1138" actId="113"/>
          <ac:spMkLst>
            <pc:docMk/>
            <pc:sldMk cId="2362993451" sldId="258"/>
            <ac:spMk id="19" creationId="{15E470E2-655C-8A2C-806D-95907BAE61D3}"/>
          </ac:spMkLst>
        </pc:spChg>
        <pc:spChg chg="add del mod">
          <ac:chgData name="Nandini Thakur" userId="66a41c10077f5cd9" providerId="LiveId" clId="{A2CAEF49-1B0C-4759-A78C-367DA7460AB1}" dt="2023-10-31T06:08:42.347" v="1070" actId="478"/>
          <ac:spMkLst>
            <pc:docMk/>
            <pc:sldMk cId="2362993451" sldId="258"/>
            <ac:spMk id="20" creationId="{5E725A3A-B456-8D8E-6143-F3B84C7256B3}"/>
          </ac:spMkLst>
        </pc:spChg>
        <pc:spChg chg="add del mod">
          <ac:chgData name="Nandini Thakur" userId="66a41c10077f5cd9" providerId="LiveId" clId="{A2CAEF49-1B0C-4759-A78C-367DA7460AB1}" dt="2023-10-31T06:08:42.347" v="1070" actId="478"/>
          <ac:spMkLst>
            <pc:docMk/>
            <pc:sldMk cId="2362993451" sldId="258"/>
            <ac:spMk id="21" creationId="{E8DDC916-54C5-43CF-DB2A-F00828A5E4DC}"/>
          </ac:spMkLst>
        </pc:spChg>
        <pc:spChg chg="add mod">
          <ac:chgData name="Nandini Thakur" userId="66a41c10077f5cd9" providerId="LiveId" clId="{A2CAEF49-1B0C-4759-A78C-367DA7460AB1}" dt="2023-10-31T06:13:04.202" v="1138" actId="113"/>
          <ac:spMkLst>
            <pc:docMk/>
            <pc:sldMk cId="2362993451" sldId="258"/>
            <ac:spMk id="22" creationId="{AE61CF5A-E3B0-4748-CCFB-5CBD6049EADB}"/>
          </ac:spMkLst>
        </pc:spChg>
        <pc:spChg chg="add mod">
          <ac:chgData name="Nandini Thakur" userId="66a41c10077f5cd9" providerId="LiveId" clId="{A2CAEF49-1B0C-4759-A78C-367DA7460AB1}" dt="2023-10-31T06:13:04.202" v="1138" actId="113"/>
          <ac:spMkLst>
            <pc:docMk/>
            <pc:sldMk cId="2362993451" sldId="258"/>
            <ac:spMk id="23" creationId="{1A87F5DB-42B0-80BE-51AB-EBF5CCB4AF2C}"/>
          </ac:spMkLst>
        </pc:spChg>
        <pc:spChg chg="add mod">
          <ac:chgData name="Nandini Thakur" userId="66a41c10077f5cd9" providerId="LiveId" clId="{A2CAEF49-1B0C-4759-A78C-367DA7460AB1}" dt="2023-10-31T06:13:04.202" v="1138" actId="113"/>
          <ac:spMkLst>
            <pc:docMk/>
            <pc:sldMk cId="2362993451" sldId="258"/>
            <ac:spMk id="24" creationId="{B09BD7AC-5C0C-FAD3-25A6-54FAD218858A}"/>
          </ac:spMkLst>
        </pc:spChg>
        <pc:spChg chg="add mod">
          <ac:chgData name="Nandini Thakur" userId="66a41c10077f5cd9" providerId="LiveId" clId="{A2CAEF49-1B0C-4759-A78C-367DA7460AB1}" dt="2023-10-31T06:13:04.202" v="1138" actId="113"/>
          <ac:spMkLst>
            <pc:docMk/>
            <pc:sldMk cId="2362993451" sldId="258"/>
            <ac:spMk id="25" creationId="{F3FCD84E-F667-F24E-9E5D-6D1FAD83E252}"/>
          </ac:spMkLst>
        </pc:spChg>
        <pc:picChg chg="add del mod">
          <ac:chgData name="Nandini Thakur" userId="66a41c10077f5cd9" providerId="LiveId" clId="{A2CAEF49-1B0C-4759-A78C-367DA7460AB1}" dt="2023-10-31T06:02:37.633" v="839" actId="478"/>
          <ac:picMkLst>
            <pc:docMk/>
            <pc:sldMk cId="2362993451" sldId="258"/>
            <ac:picMk id="8" creationId="{CC51DA9C-7BE9-D805-C904-73C8A9E45B55}"/>
          </ac:picMkLst>
        </pc:picChg>
        <pc:picChg chg="add del mod">
          <ac:chgData name="Nandini Thakur" userId="66a41c10077f5cd9" providerId="LiveId" clId="{A2CAEF49-1B0C-4759-A78C-367DA7460AB1}" dt="2023-10-31T06:07:10.035" v="1049" actId="478"/>
          <ac:picMkLst>
            <pc:docMk/>
            <pc:sldMk cId="2362993451" sldId="258"/>
            <ac:picMk id="1026" creationId="{CC7DD94D-EA56-79AE-1BF4-ACDE35D63473}"/>
          </ac:picMkLst>
        </pc:picChg>
      </pc:sldChg>
      <pc:sldChg chg="delSp modSp new del mod modClrScheme chgLayout">
        <pc:chgData name="Nandini Thakur" userId="66a41c10077f5cd9" providerId="LiveId" clId="{A2CAEF49-1B0C-4759-A78C-367DA7460AB1}" dt="2023-10-27T12:49:27.264" v="168" actId="47"/>
        <pc:sldMkLst>
          <pc:docMk/>
          <pc:sldMk cId="2478657104" sldId="258"/>
        </pc:sldMkLst>
        <pc:spChg chg="del">
          <ac:chgData name="Nandini Thakur" userId="66a41c10077f5cd9" providerId="LiveId" clId="{A2CAEF49-1B0C-4759-A78C-367DA7460AB1}" dt="2023-10-27T12:47:54.351" v="161" actId="700"/>
          <ac:spMkLst>
            <pc:docMk/>
            <pc:sldMk cId="2478657104" sldId="258"/>
            <ac:spMk id="2" creationId="{020AAE57-63D5-A319-3CB3-35FC7643EA87}"/>
          </ac:spMkLst>
        </pc:spChg>
        <pc:spChg chg="mod ord">
          <ac:chgData name="Nandini Thakur" userId="66a41c10077f5cd9" providerId="LiveId" clId="{A2CAEF49-1B0C-4759-A78C-367DA7460AB1}" dt="2023-10-27T12:47:54.351" v="161" actId="700"/>
          <ac:spMkLst>
            <pc:docMk/>
            <pc:sldMk cId="2478657104" sldId="258"/>
            <ac:spMk id="3" creationId="{1ABE41AE-B805-AC10-DF81-6D55BF6010CF}"/>
          </ac:spMkLst>
        </pc:spChg>
      </pc:sldChg>
      <pc:sldChg chg="addSp delSp modSp add del mod modNotes">
        <pc:chgData name="Nandini Thakur" userId="66a41c10077f5cd9" providerId="LiveId" clId="{A2CAEF49-1B0C-4759-A78C-367DA7460AB1}" dt="2023-10-31T06:20:30.935" v="1267" actId="47"/>
        <pc:sldMkLst>
          <pc:docMk/>
          <pc:sldMk cId="3912005151" sldId="259"/>
        </pc:sldMkLst>
        <pc:spChg chg="add del mod ord">
          <ac:chgData name="Nandini Thakur" userId="66a41c10077f5cd9" providerId="LiveId" clId="{A2CAEF49-1B0C-4759-A78C-367DA7460AB1}" dt="2023-10-31T06:02:45.772" v="840" actId="478"/>
          <ac:spMkLst>
            <pc:docMk/>
            <pc:sldMk cId="3912005151" sldId="259"/>
            <ac:spMk id="2" creationId="{82AF1193-8EAC-2A60-4AC5-2A1E6DACBA4C}"/>
          </ac:spMkLst>
        </pc:spChg>
        <pc:spChg chg="del mod">
          <ac:chgData name="Nandini Thakur" userId="66a41c10077f5cd9" providerId="LiveId" clId="{A2CAEF49-1B0C-4759-A78C-367DA7460AB1}" dt="2023-10-31T06:02:45.772" v="840" actId="478"/>
          <ac:spMkLst>
            <pc:docMk/>
            <pc:sldMk cId="3912005151" sldId="259"/>
            <ac:spMk id="4" creationId="{7A1447C6-2744-6B76-8D89-8AA6CF907E5E}"/>
          </ac:spMkLst>
        </pc:spChg>
        <pc:spChg chg="del mod">
          <ac:chgData name="Nandini Thakur" userId="66a41c10077f5cd9" providerId="LiveId" clId="{A2CAEF49-1B0C-4759-A78C-367DA7460AB1}" dt="2023-10-31T06:02:45.772" v="840" actId="478"/>
          <ac:spMkLst>
            <pc:docMk/>
            <pc:sldMk cId="3912005151" sldId="259"/>
            <ac:spMk id="5" creationId="{A30F5CD4-8119-7960-5DEB-4EBD3178AFBA}"/>
          </ac:spMkLst>
        </pc:spChg>
        <pc:spChg chg="del mod">
          <ac:chgData name="Nandini Thakur" userId="66a41c10077f5cd9" providerId="LiveId" clId="{A2CAEF49-1B0C-4759-A78C-367DA7460AB1}" dt="2023-10-31T06:02:45.772" v="840" actId="478"/>
          <ac:spMkLst>
            <pc:docMk/>
            <pc:sldMk cId="3912005151" sldId="259"/>
            <ac:spMk id="6" creationId="{2A1BE712-1388-887A-7D73-56A43963517B}"/>
          </ac:spMkLst>
        </pc:spChg>
        <pc:spChg chg="del">
          <ac:chgData name="Nandini Thakur" userId="66a41c10077f5cd9" providerId="LiveId" clId="{A2CAEF49-1B0C-4759-A78C-367DA7460AB1}" dt="2023-10-27T13:22:53.922" v="653" actId="478"/>
          <ac:spMkLst>
            <pc:docMk/>
            <pc:sldMk cId="3912005151" sldId="259"/>
            <ac:spMk id="7" creationId="{40D928A5-F606-2899-2CB9-D42A586A7F11}"/>
          </ac:spMkLst>
        </pc:spChg>
        <pc:spChg chg="add mod">
          <ac:chgData name="Nandini Thakur" userId="66a41c10077f5cd9" providerId="LiveId" clId="{A2CAEF49-1B0C-4759-A78C-367DA7460AB1}" dt="2023-10-31T06:13:46.787" v="1142" actId="255"/>
          <ac:spMkLst>
            <pc:docMk/>
            <pc:sldMk cId="3912005151" sldId="259"/>
            <ac:spMk id="7" creationId="{A7A3415F-2823-FA35-F3EF-1FC4B27A02C7}"/>
          </ac:spMkLst>
        </pc:spChg>
        <pc:spChg chg="add mod">
          <ac:chgData name="Nandini Thakur" userId="66a41c10077f5cd9" providerId="LiveId" clId="{A2CAEF49-1B0C-4759-A78C-367DA7460AB1}" dt="2023-10-31T06:02:45.772" v="840" actId="478"/>
          <ac:spMkLst>
            <pc:docMk/>
            <pc:sldMk cId="3912005151" sldId="259"/>
            <ac:spMk id="10" creationId="{55E8A9EA-C78C-8E29-1B2E-D5B2AF340232}"/>
          </ac:spMkLst>
        </pc:spChg>
        <pc:spChg chg="add mod">
          <ac:chgData name="Nandini Thakur" userId="66a41c10077f5cd9" providerId="LiveId" clId="{A2CAEF49-1B0C-4759-A78C-367DA7460AB1}" dt="2023-10-31T06:02:45.772" v="840" actId="478"/>
          <ac:spMkLst>
            <pc:docMk/>
            <pc:sldMk cId="3912005151" sldId="259"/>
            <ac:spMk id="12" creationId="{9987B45A-F2BB-DEDB-3089-DB4A1444C4D1}"/>
          </ac:spMkLst>
        </pc:spChg>
        <pc:picChg chg="del mod">
          <ac:chgData name="Nandini Thakur" userId="66a41c10077f5cd9" providerId="LiveId" clId="{A2CAEF49-1B0C-4759-A78C-367DA7460AB1}" dt="2023-10-31T06:02:45.772" v="840" actId="478"/>
          <ac:picMkLst>
            <pc:docMk/>
            <pc:sldMk cId="3912005151" sldId="259"/>
            <ac:picMk id="8" creationId="{CC51DA9C-7BE9-D805-C904-73C8A9E45B55}"/>
          </ac:picMkLst>
        </pc:picChg>
      </pc:sldChg>
      <pc:sldChg chg="addSp delSp modSp add mod chgLayout">
        <pc:chgData name="Nandini Thakur" userId="66a41c10077f5cd9" providerId="LiveId" clId="{A2CAEF49-1B0C-4759-A78C-367DA7460AB1}" dt="2023-11-03T10:26:37.583" v="6657"/>
        <pc:sldMkLst>
          <pc:docMk/>
          <pc:sldMk cId="4170143135" sldId="259"/>
        </pc:sldMkLst>
        <pc:spChg chg="mod ord">
          <ac:chgData name="Nandini Thakur" userId="66a41c10077f5cd9" providerId="LiveId" clId="{A2CAEF49-1B0C-4759-A78C-367DA7460AB1}" dt="2023-11-03T10:26:37.583" v="6657"/>
          <ac:spMkLst>
            <pc:docMk/>
            <pc:sldMk cId="4170143135" sldId="259"/>
            <ac:spMk id="2" creationId="{D3E0B3F7-647F-6972-55BB-C4C80DFAEA4B}"/>
          </ac:spMkLst>
        </pc:spChg>
        <pc:spChg chg="del">
          <ac:chgData name="Nandini Thakur" userId="66a41c10077f5cd9" providerId="LiveId" clId="{A2CAEF49-1B0C-4759-A78C-367DA7460AB1}" dt="2023-11-03T05:55:06.782" v="4407" actId="478"/>
          <ac:spMkLst>
            <pc:docMk/>
            <pc:sldMk cId="4170143135" sldId="259"/>
            <ac:spMk id="3" creationId="{F2519117-2849-4870-381E-3C4465DD685F}"/>
          </ac:spMkLst>
        </pc:spChg>
        <pc:spChg chg="del mod">
          <ac:chgData name="Nandini Thakur" userId="66a41c10077f5cd9" providerId="LiveId" clId="{A2CAEF49-1B0C-4759-A78C-367DA7460AB1}" dt="2023-11-03T06:11:13.704" v="4536" actId="478"/>
          <ac:spMkLst>
            <pc:docMk/>
            <pc:sldMk cId="4170143135" sldId="259"/>
            <ac:spMk id="11" creationId="{3739122B-DF2D-0942-1532-3949555F9326}"/>
          </ac:spMkLst>
        </pc:spChg>
        <pc:spChg chg="mod">
          <ac:chgData name="Nandini Thakur" userId="66a41c10077f5cd9" providerId="LiveId" clId="{A2CAEF49-1B0C-4759-A78C-367DA7460AB1}" dt="2023-11-03T05:54:48.901" v="4404"/>
          <ac:spMkLst>
            <pc:docMk/>
            <pc:sldMk cId="4170143135" sldId="259"/>
            <ac:spMk id="13" creationId="{92D3FBF9-D585-B286-F63E-EDDE780840D8}"/>
          </ac:spMkLst>
        </pc:spChg>
        <pc:spChg chg="mod">
          <ac:chgData name="Nandini Thakur" userId="66a41c10077f5cd9" providerId="LiveId" clId="{A2CAEF49-1B0C-4759-A78C-367DA7460AB1}" dt="2023-11-03T05:54:48.901" v="4404"/>
          <ac:spMkLst>
            <pc:docMk/>
            <pc:sldMk cId="4170143135" sldId="259"/>
            <ac:spMk id="14" creationId="{AE34572A-EB20-0744-E209-76ACC6811531}"/>
          </ac:spMkLst>
        </pc:spChg>
        <pc:spChg chg="mod">
          <ac:chgData name="Nandini Thakur" userId="66a41c10077f5cd9" providerId="LiveId" clId="{A2CAEF49-1B0C-4759-A78C-367DA7460AB1}" dt="2023-11-03T05:54:48.901" v="4404"/>
          <ac:spMkLst>
            <pc:docMk/>
            <pc:sldMk cId="4170143135" sldId="259"/>
            <ac:spMk id="16" creationId="{B77AACEC-E07D-A413-258D-5DAF91F46A7F}"/>
          </ac:spMkLst>
        </pc:spChg>
        <pc:spChg chg="mod">
          <ac:chgData name="Nandini Thakur" userId="66a41c10077f5cd9" providerId="LiveId" clId="{A2CAEF49-1B0C-4759-A78C-367DA7460AB1}" dt="2023-11-03T05:54:48.901" v="4404"/>
          <ac:spMkLst>
            <pc:docMk/>
            <pc:sldMk cId="4170143135" sldId="259"/>
            <ac:spMk id="17" creationId="{B6EE2BB7-63A6-E067-DD2F-9E1E17356131}"/>
          </ac:spMkLst>
        </pc:spChg>
        <pc:spChg chg="mod">
          <ac:chgData name="Nandini Thakur" userId="66a41c10077f5cd9" providerId="LiveId" clId="{A2CAEF49-1B0C-4759-A78C-367DA7460AB1}" dt="2023-11-03T05:54:48.901" v="4404"/>
          <ac:spMkLst>
            <pc:docMk/>
            <pc:sldMk cId="4170143135" sldId="259"/>
            <ac:spMk id="18" creationId="{EF9BB129-18BE-C309-751F-8125FF34F052}"/>
          </ac:spMkLst>
        </pc:spChg>
        <pc:spChg chg="add del mod">
          <ac:chgData name="Nandini Thakur" userId="66a41c10077f5cd9" providerId="LiveId" clId="{A2CAEF49-1B0C-4759-A78C-367DA7460AB1}" dt="2023-11-03T05:55:09.800" v="4408" actId="478"/>
          <ac:spMkLst>
            <pc:docMk/>
            <pc:sldMk cId="4170143135" sldId="259"/>
            <ac:spMk id="20" creationId="{8A6B36C3-BC89-EF36-600D-9A18FDAB3A0A}"/>
          </ac:spMkLst>
        </pc:spChg>
        <pc:spChg chg="mod">
          <ac:chgData name="Nandini Thakur" userId="66a41c10077f5cd9" providerId="LiveId" clId="{A2CAEF49-1B0C-4759-A78C-367DA7460AB1}" dt="2023-11-03T05:56:48.769" v="4447"/>
          <ac:spMkLst>
            <pc:docMk/>
            <pc:sldMk cId="4170143135" sldId="259"/>
            <ac:spMk id="22" creationId="{4CA32CD8-B8A4-DF9B-799C-BEEA15FFDFA8}"/>
          </ac:spMkLst>
        </pc:spChg>
        <pc:spChg chg="mod">
          <ac:chgData name="Nandini Thakur" userId="66a41c10077f5cd9" providerId="LiveId" clId="{A2CAEF49-1B0C-4759-A78C-367DA7460AB1}" dt="2023-11-03T05:56:26.218" v="4430"/>
          <ac:spMkLst>
            <pc:docMk/>
            <pc:sldMk cId="4170143135" sldId="259"/>
            <ac:spMk id="24" creationId="{7ACD70AD-0503-F663-11E4-07BAFC693E9A}"/>
          </ac:spMkLst>
        </pc:spChg>
        <pc:spChg chg="mod">
          <ac:chgData name="Nandini Thakur" userId="66a41c10077f5cd9" providerId="LiveId" clId="{A2CAEF49-1B0C-4759-A78C-367DA7460AB1}" dt="2023-11-03T05:56:26.218" v="4430"/>
          <ac:spMkLst>
            <pc:docMk/>
            <pc:sldMk cId="4170143135" sldId="259"/>
            <ac:spMk id="26" creationId="{C629809F-25AA-BE9A-58BC-F3CC94F7101F}"/>
          </ac:spMkLst>
        </pc:spChg>
        <pc:spChg chg="mod">
          <ac:chgData name="Nandini Thakur" userId="66a41c10077f5cd9" providerId="LiveId" clId="{A2CAEF49-1B0C-4759-A78C-367DA7460AB1}" dt="2023-11-03T05:56:26.218" v="4430"/>
          <ac:spMkLst>
            <pc:docMk/>
            <pc:sldMk cId="4170143135" sldId="259"/>
            <ac:spMk id="27" creationId="{D0D9B58E-628B-6021-C9D2-4D28E9B8D8DF}"/>
          </ac:spMkLst>
        </pc:spChg>
        <pc:spChg chg="mod">
          <ac:chgData name="Nandini Thakur" userId="66a41c10077f5cd9" providerId="LiveId" clId="{A2CAEF49-1B0C-4759-A78C-367DA7460AB1}" dt="2023-11-03T05:56:26.218" v="4430"/>
          <ac:spMkLst>
            <pc:docMk/>
            <pc:sldMk cId="4170143135" sldId="259"/>
            <ac:spMk id="28" creationId="{B8C87491-369B-B5C2-9160-4C783DCE6E80}"/>
          </ac:spMkLst>
        </pc:spChg>
        <pc:spChg chg="add del mod">
          <ac:chgData name="Nandini Thakur" userId="66a41c10077f5cd9" providerId="LiveId" clId="{A2CAEF49-1B0C-4759-A78C-367DA7460AB1}" dt="2023-11-03T05:56:30.918" v="4432" actId="6264"/>
          <ac:spMkLst>
            <pc:docMk/>
            <pc:sldMk cId="4170143135" sldId="259"/>
            <ac:spMk id="29" creationId="{D0F35635-D068-12B6-DDEC-8972E78163FE}"/>
          </ac:spMkLst>
        </pc:spChg>
        <pc:spChg chg="add del mod ord">
          <ac:chgData name="Nandini Thakur" userId="66a41c10077f5cd9" providerId="LiveId" clId="{A2CAEF49-1B0C-4759-A78C-367DA7460AB1}" dt="2023-11-03T05:56:41.164" v="4446" actId="478"/>
          <ac:spMkLst>
            <pc:docMk/>
            <pc:sldMk cId="4170143135" sldId="259"/>
            <ac:spMk id="30" creationId="{1AD54CF8-4D6B-833D-22B0-CD3A747C4F44}"/>
          </ac:spMkLst>
        </pc:spChg>
        <pc:spChg chg="add del mod">
          <ac:chgData name="Nandini Thakur" userId="66a41c10077f5cd9" providerId="LiveId" clId="{A2CAEF49-1B0C-4759-A78C-367DA7460AB1}" dt="2023-11-03T06:10:33.384" v="4517" actId="478"/>
          <ac:spMkLst>
            <pc:docMk/>
            <pc:sldMk cId="4170143135" sldId="259"/>
            <ac:spMk id="31" creationId="{EA848E34-DF31-EE5E-6626-C91BD7929A5F}"/>
          </ac:spMkLst>
        </pc:spChg>
        <pc:spChg chg="add del mod">
          <ac:chgData name="Nandini Thakur" userId="66a41c10077f5cd9" providerId="LiveId" clId="{A2CAEF49-1B0C-4759-A78C-367DA7460AB1}" dt="2023-11-03T06:10:30.626" v="4516" actId="6264"/>
          <ac:spMkLst>
            <pc:docMk/>
            <pc:sldMk cId="4170143135" sldId="259"/>
            <ac:spMk id="32" creationId="{ED09E88C-C413-801F-A218-CDCE03BF8103}"/>
          </ac:spMkLst>
        </pc:spChg>
        <pc:spChg chg="add del mod ord">
          <ac:chgData name="Nandini Thakur" userId="66a41c10077f5cd9" providerId="LiveId" clId="{A2CAEF49-1B0C-4759-A78C-367DA7460AB1}" dt="2023-11-03T06:10:47.229" v="4520" actId="478"/>
          <ac:spMkLst>
            <pc:docMk/>
            <pc:sldMk cId="4170143135" sldId="259"/>
            <ac:spMk id="33" creationId="{0C8FA068-6DA7-44DF-955A-8D4A5E8E9840}"/>
          </ac:spMkLst>
        </pc:spChg>
        <pc:spChg chg="mod topLvl">
          <ac:chgData name="Nandini Thakur" userId="66a41c10077f5cd9" providerId="LiveId" clId="{A2CAEF49-1B0C-4759-A78C-367DA7460AB1}" dt="2023-11-03T08:21:36.989" v="6449" actId="165"/>
          <ac:spMkLst>
            <pc:docMk/>
            <pc:sldMk cId="4170143135" sldId="259"/>
            <ac:spMk id="35" creationId="{F3D75AE8-2922-A695-C6FA-83F89DA7EE02}"/>
          </ac:spMkLst>
        </pc:spChg>
        <pc:spChg chg="mod topLvl">
          <ac:chgData name="Nandini Thakur" userId="66a41c10077f5cd9" providerId="LiveId" clId="{A2CAEF49-1B0C-4759-A78C-367DA7460AB1}" dt="2023-11-03T08:21:36.989" v="6449" actId="165"/>
          <ac:spMkLst>
            <pc:docMk/>
            <pc:sldMk cId="4170143135" sldId="259"/>
            <ac:spMk id="36" creationId="{0810DF6E-3169-DD42-028E-86785F350B99}"/>
          </ac:spMkLst>
        </pc:spChg>
        <pc:spChg chg="del mod topLvl">
          <ac:chgData name="Nandini Thakur" userId="66a41c10077f5cd9" providerId="LiveId" clId="{A2CAEF49-1B0C-4759-A78C-367DA7460AB1}" dt="2023-11-03T08:21:40.162" v="6450" actId="478"/>
          <ac:spMkLst>
            <pc:docMk/>
            <pc:sldMk cId="4170143135" sldId="259"/>
            <ac:spMk id="39" creationId="{7A02560F-1A2E-114E-851E-62BE70874F25}"/>
          </ac:spMkLst>
        </pc:spChg>
        <pc:spChg chg="del mod">
          <ac:chgData name="Nandini Thakur" userId="66a41c10077f5cd9" providerId="LiveId" clId="{A2CAEF49-1B0C-4759-A78C-367DA7460AB1}" dt="2023-11-03T08:21:34.046" v="6448" actId="478"/>
          <ac:spMkLst>
            <pc:docMk/>
            <pc:sldMk cId="4170143135" sldId="259"/>
            <ac:spMk id="40" creationId="{B2336C8E-1D06-67F3-A0DF-AFF0E3224376}"/>
          </ac:spMkLst>
        </pc:spChg>
        <pc:spChg chg="del mod">
          <ac:chgData name="Nandini Thakur" userId="66a41c10077f5cd9" providerId="LiveId" clId="{A2CAEF49-1B0C-4759-A78C-367DA7460AB1}" dt="2023-11-03T08:21:28.204" v="6447" actId="478"/>
          <ac:spMkLst>
            <pc:docMk/>
            <pc:sldMk cId="4170143135" sldId="259"/>
            <ac:spMk id="41" creationId="{68F3F532-EB92-D7D3-1BC3-B0C83215E2AF}"/>
          </ac:spMkLst>
        </pc:spChg>
        <pc:spChg chg="mod">
          <ac:chgData name="Nandini Thakur" userId="66a41c10077f5cd9" providerId="LiveId" clId="{A2CAEF49-1B0C-4759-A78C-367DA7460AB1}" dt="2023-11-03T08:21:36.989" v="6449" actId="165"/>
          <ac:spMkLst>
            <pc:docMk/>
            <pc:sldMk cId="4170143135" sldId="259"/>
            <ac:spMk id="42" creationId="{852E298D-8415-18DA-12C5-A99E4DA5139A}"/>
          </ac:spMkLst>
        </pc:spChg>
        <pc:spChg chg="mod">
          <ac:chgData name="Nandini Thakur" userId="66a41c10077f5cd9" providerId="LiveId" clId="{A2CAEF49-1B0C-4759-A78C-367DA7460AB1}" dt="2023-11-03T08:21:36.989" v="6449" actId="165"/>
          <ac:spMkLst>
            <pc:docMk/>
            <pc:sldMk cId="4170143135" sldId="259"/>
            <ac:spMk id="43" creationId="{6A0DAC7D-DCE9-88EB-CFAB-044F16A4B06A}"/>
          </ac:spMkLst>
        </pc:spChg>
        <pc:spChg chg="mod">
          <ac:chgData name="Nandini Thakur" userId="66a41c10077f5cd9" providerId="LiveId" clId="{A2CAEF49-1B0C-4759-A78C-367DA7460AB1}" dt="2023-11-03T08:21:36.989" v="6449" actId="165"/>
          <ac:spMkLst>
            <pc:docMk/>
            <pc:sldMk cId="4170143135" sldId="259"/>
            <ac:spMk id="44" creationId="{827C87AF-F6A3-69C2-6A75-D9AF0CBF113F}"/>
          </ac:spMkLst>
        </pc:spChg>
        <pc:spChg chg="del mod topLvl">
          <ac:chgData name="Nandini Thakur" userId="66a41c10077f5cd9" providerId="LiveId" clId="{A2CAEF49-1B0C-4759-A78C-367DA7460AB1}" dt="2023-11-03T06:36:07.592" v="4777" actId="478"/>
          <ac:spMkLst>
            <pc:docMk/>
            <pc:sldMk cId="4170143135" sldId="259"/>
            <ac:spMk id="46" creationId="{B52AB817-BD85-76B6-F123-34DF125C3221}"/>
          </ac:spMkLst>
        </pc:spChg>
        <pc:spChg chg="del mod topLvl">
          <ac:chgData name="Nandini Thakur" userId="66a41c10077f5cd9" providerId="LiveId" clId="{A2CAEF49-1B0C-4759-A78C-367DA7460AB1}" dt="2023-11-03T06:36:04.948" v="4776" actId="478"/>
          <ac:spMkLst>
            <pc:docMk/>
            <pc:sldMk cId="4170143135" sldId="259"/>
            <ac:spMk id="47" creationId="{E2255728-474A-4812-6009-CFAAC50368AC}"/>
          </ac:spMkLst>
        </pc:spChg>
        <pc:spChg chg="mod">
          <ac:chgData name="Nandini Thakur" userId="66a41c10077f5cd9" providerId="LiveId" clId="{A2CAEF49-1B0C-4759-A78C-367DA7460AB1}" dt="2023-11-03T06:35:00.276" v="4760" actId="165"/>
          <ac:spMkLst>
            <pc:docMk/>
            <pc:sldMk cId="4170143135" sldId="259"/>
            <ac:spMk id="50" creationId="{7142E0CB-6F5E-4E2C-5509-B5A2A9A31BEC}"/>
          </ac:spMkLst>
        </pc:spChg>
        <pc:spChg chg="mod">
          <ac:chgData name="Nandini Thakur" userId="66a41c10077f5cd9" providerId="LiveId" clId="{A2CAEF49-1B0C-4759-A78C-367DA7460AB1}" dt="2023-11-03T06:35:00.276" v="4760" actId="165"/>
          <ac:spMkLst>
            <pc:docMk/>
            <pc:sldMk cId="4170143135" sldId="259"/>
            <ac:spMk id="51" creationId="{1ED002ED-3C77-AD2F-5DEB-4ADD17CFA069}"/>
          </ac:spMkLst>
        </pc:spChg>
        <pc:spChg chg="mod">
          <ac:chgData name="Nandini Thakur" userId="66a41c10077f5cd9" providerId="LiveId" clId="{A2CAEF49-1B0C-4759-A78C-367DA7460AB1}" dt="2023-11-03T06:35:00.276" v="4760" actId="165"/>
          <ac:spMkLst>
            <pc:docMk/>
            <pc:sldMk cId="4170143135" sldId="259"/>
            <ac:spMk id="52" creationId="{22116272-9466-78AD-D126-364244E3DC51}"/>
          </ac:spMkLst>
        </pc:spChg>
        <pc:spChg chg="mod">
          <ac:chgData name="Nandini Thakur" userId="66a41c10077f5cd9" providerId="LiveId" clId="{A2CAEF49-1B0C-4759-A78C-367DA7460AB1}" dt="2023-11-03T06:35:00.276" v="4760" actId="165"/>
          <ac:spMkLst>
            <pc:docMk/>
            <pc:sldMk cId="4170143135" sldId="259"/>
            <ac:spMk id="53" creationId="{92998705-A8D2-617C-B720-6E733834ED70}"/>
          </ac:spMkLst>
        </pc:spChg>
        <pc:spChg chg="mod">
          <ac:chgData name="Nandini Thakur" userId="66a41c10077f5cd9" providerId="LiveId" clId="{A2CAEF49-1B0C-4759-A78C-367DA7460AB1}" dt="2023-11-03T06:35:00.276" v="4760" actId="165"/>
          <ac:spMkLst>
            <pc:docMk/>
            <pc:sldMk cId="4170143135" sldId="259"/>
            <ac:spMk id="54" creationId="{14DE3863-9603-5DFC-380F-73E84391FB38}"/>
          </ac:spMkLst>
        </pc:spChg>
        <pc:spChg chg="mod">
          <ac:chgData name="Nandini Thakur" userId="66a41c10077f5cd9" providerId="LiveId" clId="{A2CAEF49-1B0C-4759-A78C-367DA7460AB1}" dt="2023-11-03T06:35:00.276" v="4760" actId="165"/>
          <ac:spMkLst>
            <pc:docMk/>
            <pc:sldMk cId="4170143135" sldId="259"/>
            <ac:spMk id="55" creationId="{154F69F4-7F6F-56F5-D2E4-B1F8E4429267}"/>
          </ac:spMkLst>
        </pc:spChg>
        <pc:spChg chg="add del">
          <ac:chgData name="Nandini Thakur" userId="66a41c10077f5cd9" providerId="LiveId" clId="{A2CAEF49-1B0C-4759-A78C-367DA7460AB1}" dt="2023-11-03T08:19:00.885" v="6432" actId="478"/>
          <ac:spMkLst>
            <pc:docMk/>
            <pc:sldMk cId="4170143135" sldId="259"/>
            <ac:spMk id="57" creationId="{B07AEEA5-FF68-5387-3658-7771E94AA6DB}"/>
          </ac:spMkLst>
        </pc:spChg>
        <pc:spChg chg="add del">
          <ac:chgData name="Nandini Thakur" userId="66a41c10077f5cd9" providerId="LiveId" clId="{A2CAEF49-1B0C-4759-A78C-367DA7460AB1}" dt="2023-11-03T08:19:14.252" v="6434" actId="478"/>
          <ac:spMkLst>
            <pc:docMk/>
            <pc:sldMk cId="4170143135" sldId="259"/>
            <ac:spMk id="59" creationId="{FA617BD2-C836-BAF9-4236-0893DD4083EF}"/>
          </ac:spMkLst>
        </pc:spChg>
        <pc:grpChg chg="add del mod">
          <ac:chgData name="Nandini Thakur" userId="66a41c10077f5cd9" providerId="LiveId" clId="{A2CAEF49-1B0C-4759-A78C-367DA7460AB1}" dt="2023-11-03T05:56:25.633" v="4429" actId="478"/>
          <ac:grpSpMkLst>
            <pc:docMk/>
            <pc:sldMk cId="4170143135" sldId="259"/>
            <ac:grpSpMk id="4" creationId="{7C3F3737-D82C-5C10-3C84-271DEE32D2B2}"/>
          </ac:grpSpMkLst>
        </pc:grpChg>
        <pc:grpChg chg="del mod">
          <ac:chgData name="Nandini Thakur" userId="66a41c10077f5cd9" providerId="LiveId" clId="{A2CAEF49-1B0C-4759-A78C-367DA7460AB1}" dt="2023-11-03T06:11:13.704" v="4536" actId="478"/>
          <ac:grpSpMkLst>
            <pc:docMk/>
            <pc:sldMk cId="4170143135" sldId="259"/>
            <ac:grpSpMk id="12" creationId="{77A17DD1-C8DB-467D-DE09-4EC5ABF13DB0}"/>
          </ac:grpSpMkLst>
        </pc:grpChg>
        <pc:grpChg chg="mod">
          <ac:chgData name="Nandini Thakur" userId="66a41c10077f5cd9" providerId="LiveId" clId="{A2CAEF49-1B0C-4759-A78C-367DA7460AB1}" dt="2023-11-03T05:54:48.901" v="4404"/>
          <ac:grpSpMkLst>
            <pc:docMk/>
            <pc:sldMk cId="4170143135" sldId="259"/>
            <ac:grpSpMk id="15" creationId="{CF91A77F-0492-E880-42D9-54A6777B9104}"/>
          </ac:grpSpMkLst>
        </pc:grpChg>
        <pc:grpChg chg="add del mod">
          <ac:chgData name="Nandini Thakur" userId="66a41c10077f5cd9" providerId="LiveId" clId="{A2CAEF49-1B0C-4759-A78C-367DA7460AB1}" dt="2023-11-03T06:10:27.527" v="4515" actId="478"/>
          <ac:grpSpMkLst>
            <pc:docMk/>
            <pc:sldMk cId="4170143135" sldId="259"/>
            <ac:grpSpMk id="21" creationId="{5BFED957-1CF1-1730-2279-164D24833F97}"/>
          </ac:grpSpMkLst>
        </pc:grpChg>
        <pc:grpChg chg="mod">
          <ac:chgData name="Nandini Thakur" userId="66a41c10077f5cd9" providerId="LiveId" clId="{A2CAEF49-1B0C-4759-A78C-367DA7460AB1}" dt="2023-11-03T05:56:26.218" v="4430"/>
          <ac:grpSpMkLst>
            <pc:docMk/>
            <pc:sldMk cId="4170143135" sldId="259"/>
            <ac:grpSpMk id="23" creationId="{BD07056B-04E5-0F28-20A5-561B6A4171F9}"/>
          </ac:grpSpMkLst>
        </pc:grpChg>
        <pc:grpChg chg="mod">
          <ac:chgData name="Nandini Thakur" userId="66a41c10077f5cd9" providerId="LiveId" clId="{A2CAEF49-1B0C-4759-A78C-367DA7460AB1}" dt="2023-11-03T05:56:26.218" v="4430"/>
          <ac:grpSpMkLst>
            <pc:docMk/>
            <pc:sldMk cId="4170143135" sldId="259"/>
            <ac:grpSpMk id="25" creationId="{E60F3630-7A6D-6A8F-98E5-F19A99A01359}"/>
          </ac:grpSpMkLst>
        </pc:grpChg>
        <pc:grpChg chg="add del mod">
          <ac:chgData name="Nandini Thakur" userId="66a41c10077f5cd9" providerId="LiveId" clId="{A2CAEF49-1B0C-4759-A78C-367DA7460AB1}" dt="2023-11-03T08:21:36.989" v="6449" actId="165"/>
          <ac:grpSpMkLst>
            <pc:docMk/>
            <pc:sldMk cId="4170143135" sldId="259"/>
            <ac:grpSpMk id="34" creationId="{96306156-2D7A-51C3-C404-6BA7377E398C}"/>
          </ac:grpSpMkLst>
        </pc:grpChg>
        <pc:grpChg chg="mod topLvl">
          <ac:chgData name="Nandini Thakur" userId="66a41c10077f5cd9" providerId="LiveId" clId="{A2CAEF49-1B0C-4759-A78C-367DA7460AB1}" dt="2023-11-03T08:21:36.989" v="6449" actId="165"/>
          <ac:grpSpMkLst>
            <pc:docMk/>
            <pc:sldMk cId="4170143135" sldId="259"/>
            <ac:grpSpMk id="37" creationId="{36B94396-D35B-229D-E7CD-D55667B9FE51}"/>
          </ac:grpSpMkLst>
        </pc:grpChg>
        <pc:grpChg chg="del mod">
          <ac:chgData name="Nandini Thakur" userId="66a41c10077f5cd9" providerId="LiveId" clId="{A2CAEF49-1B0C-4759-A78C-367DA7460AB1}" dt="2023-11-03T08:21:34.046" v="6448" actId="478"/>
          <ac:grpSpMkLst>
            <pc:docMk/>
            <pc:sldMk cId="4170143135" sldId="259"/>
            <ac:grpSpMk id="38" creationId="{93EBD140-03AC-2B7B-C46E-EDC89462C588}"/>
          </ac:grpSpMkLst>
        </pc:grpChg>
        <pc:grpChg chg="add del mod">
          <ac:chgData name="Nandini Thakur" userId="66a41c10077f5cd9" providerId="LiveId" clId="{A2CAEF49-1B0C-4759-A78C-367DA7460AB1}" dt="2023-11-03T06:35:00.276" v="4760" actId="165"/>
          <ac:grpSpMkLst>
            <pc:docMk/>
            <pc:sldMk cId="4170143135" sldId="259"/>
            <ac:grpSpMk id="45" creationId="{83CC684C-405B-404C-3517-A6B36F4D009A}"/>
          </ac:grpSpMkLst>
        </pc:grpChg>
        <pc:grpChg chg="del mod topLvl">
          <ac:chgData name="Nandini Thakur" userId="66a41c10077f5cd9" providerId="LiveId" clId="{A2CAEF49-1B0C-4759-A78C-367DA7460AB1}" dt="2023-11-03T06:36:04.948" v="4776" actId="478"/>
          <ac:grpSpMkLst>
            <pc:docMk/>
            <pc:sldMk cId="4170143135" sldId="259"/>
            <ac:grpSpMk id="48" creationId="{7B332E37-11D6-D5C4-8EC3-448E9265EF34}"/>
          </ac:grpSpMkLst>
        </pc:grpChg>
        <pc:grpChg chg="del mod topLvl">
          <ac:chgData name="Nandini Thakur" userId="66a41c10077f5cd9" providerId="LiveId" clId="{A2CAEF49-1B0C-4759-A78C-367DA7460AB1}" dt="2023-11-03T06:36:07.592" v="4777" actId="478"/>
          <ac:grpSpMkLst>
            <pc:docMk/>
            <pc:sldMk cId="4170143135" sldId="259"/>
            <ac:grpSpMk id="49" creationId="{3EA7F52C-B35C-AD46-1D69-A00F2F13AECD}"/>
          </ac:grpSpMkLst>
        </pc:grpChg>
        <pc:picChg chg="add mod modCrop">
          <ac:chgData name="Nandini Thakur" userId="66a41c10077f5cd9" providerId="LiveId" clId="{A2CAEF49-1B0C-4759-A78C-367DA7460AB1}" dt="2023-11-03T08:21:49.727" v="6453" actId="1076"/>
          <ac:picMkLst>
            <pc:docMk/>
            <pc:sldMk cId="4170143135" sldId="259"/>
            <ac:picMk id="61" creationId="{BCCCA070-BCD1-FE94-B10D-C51A2BE09F45}"/>
          </ac:picMkLst>
        </pc:picChg>
      </pc:sldChg>
      <pc:sldChg chg="addSp delSp modSp add del mod modNotes">
        <pc:chgData name="Nandini Thakur" userId="66a41c10077f5cd9" providerId="LiveId" clId="{A2CAEF49-1B0C-4759-A78C-367DA7460AB1}" dt="2023-10-31T06:35:10.638" v="1419" actId="47"/>
        <pc:sldMkLst>
          <pc:docMk/>
          <pc:sldMk cId="1950748684" sldId="260"/>
        </pc:sldMkLst>
        <pc:spChg chg="add del mod ord">
          <ac:chgData name="Nandini Thakur" userId="66a41c10077f5cd9" providerId="LiveId" clId="{A2CAEF49-1B0C-4759-A78C-367DA7460AB1}" dt="2023-10-31T06:02:49.204" v="841" actId="478"/>
          <ac:spMkLst>
            <pc:docMk/>
            <pc:sldMk cId="1950748684" sldId="260"/>
            <ac:spMk id="2" creationId="{277A95CF-1228-2A07-6815-061204206424}"/>
          </ac:spMkLst>
        </pc:spChg>
        <pc:spChg chg="del mod">
          <ac:chgData name="Nandini Thakur" userId="66a41c10077f5cd9" providerId="LiveId" clId="{A2CAEF49-1B0C-4759-A78C-367DA7460AB1}" dt="2023-10-31T06:02:49.204" v="841" actId="478"/>
          <ac:spMkLst>
            <pc:docMk/>
            <pc:sldMk cId="1950748684" sldId="260"/>
            <ac:spMk id="4" creationId="{7A1447C6-2744-6B76-8D89-8AA6CF907E5E}"/>
          </ac:spMkLst>
        </pc:spChg>
        <pc:spChg chg="del mod">
          <ac:chgData name="Nandini Thakur" userId="66a41c10077f5cd9" providerId="LiveId" clId="{A2CAEF49-1B0C-4759-A78C-367DA7460AB1}" dt="2023-10-31T06:02:49.204" v="841" actId="478"/>
          <ac:spMkLst>
            <pc:docMk/>
            <pc:sldMk cId="1950748684" sldId="260"/>
            <ac:spMk id="5" creationId="{A30F5CD4-8119-7960-5DEB-4EBD3178AFBA}"/>
          </ac:spMkLst>
        </pc:spChg>
        <pc:spChg chg="del mod">
          <ac:chgData name="Nandini Thakur" userId="66a41c10077f5cd9" providerId="LiveId" clId="{A2CAEF49-1B0C-4759-A78C-367DA7460AB1}" dt="2023-10-31T06:02:49.204" v="841" actId="478"/>
          <ac:spMkLst>
            <pc:docMk/>
            <pc:sldMk cId="1950748684" sldId="260"/>
            <ac:spMk id="6" creationId="{2A1BE712-1388-887A-7D73-56A43963517B}"/>
          </ac:spMkLst>
        </pc:spChg>
        <pc:spChg chg="del">
          <ac:chgData name="Nandini Thakur" userId="66a41c10077f5cd9" providerId="LiveId" clId="{A2CAEF49-1B0C-4759-A78C-367DA7460AB1}" dt="2023-10-27T13:23:00.047" v="656" actId="478"/>
          <ac:spMkLst>
            <pc:docMk/>
            <pc:sldMk cId="1950748684" sldId="260"/>
            <ac:spMk id="7" creationId="{40D928A5-F606-2899-2CB9-D42A586A7F11}"/>
          </ac:spMkLst>
        </pc:spChg>
        <pc:spChg chg="add mod">
          <ac:chgData name="Nandini Thakur" userId="66a41c10077f5cd9" providerId="LiveId" clId="{A2CAEF49-1B0C-4759-A78C-367DA7460AB1}" dt="2023-10-31T06:34:11.386" v="1408" actId="255"/>
          <ac:spMkLst>
            <pc:docMk/>
            <pc:sldMk cId="1950748684" sldId="260"/>
            <ac:spMk id="7" creationId="{A1BFA105-1FA0-ACC8-FA0A-4AEC75F02E13}"/>
          </ac:spMkLst>
        </pc:spChg>
        <pc:spChg chg="add mod">
          <ac:chgData name="Nandini Thakur" userId="66a41c10077f5cd9" providerId="LiveId" clId="{A2CAEF49-1B0C-4759-A78C-367DA7460AB1}" dt="2023-10-31T06:02:49.204" v="841" actId="478"/>
          <ac:spMkLst>
            <pc:docMk/>
            <pc:sldMk cId="1950748684" sldId="260"/>
            <ac:spMk id="10" creationId="{D98C11B2-56E5-6D79-A361-E35E35E98927}"/>
          </ac:spMkLst>
        </pc:spChg>
        <pc:spChg chg="add mod">
          <ac:chgData name="Nandini Thakur" userId="66a41c10077f5cd9" providerId="LiveId" clId="{A2CAEF49-1B0C-4759-A78C-367DA7460AB1}" dt="2023-10-31T06:02:49.204" v="841" actId="478"/>
          <ac:spMkLst>
            <pc:docMk/>
            <pc:sldMk cId="1950748684" sldId="260"/>
            <ac:spMk id="12" creationId="{7AA34481-7B7F-65D6-92B5-4A20885A5E86}"/>
          </ac:spMkLst>
        </pc:spChg>
        <pc:picChg chg="del mod">
          <ac:chgData name="Nandini Thakur" userId="66a41c10077f5cd9" providerId="LiveId" clId="{A2CAEF49-1B0C-4759-A78C-367DA7460AB1}" dt="2023-10-31T06:02:49.204" v="841" actId="478"/>
          <ac:picMkLst>
            <pc:docMk/>
            <pc:sldMk cId="1950748684" sldId="260"/>
            <ac:picMk id="8" creationId="{CC51DA9C-7BE9-D805-C904-73C8A9E45B55}"/>
          </ac:picMkLst>
        </pc:picChg>
      </pc:sldChg>
      <pc:sldChg chg="addSp delSp modSp add del mod modAnim">
        <pc:chgData name="Nandini Thakur" userId="66a41c10077f5cd9" providerId="LiveId" clId="{A2CAEF49-1B0C-4759-A78C-367DA7460AB1}" dt="2023-11-03T06:10:21.763" v="4514" actId="47"/>
        <pc:sldMkLst>
          <pc:docMk/>
          <pc:sldMk cId="4147659708" sldId="260"/>
        </pc:sldMkLst>
        <pc:spChg chg="add mod">
          <ac:chgData name="Nandini Thakur" userId="66a41c10077f5cd9" providerId="LiveId" clId="{A2CAEF49-1B0C-4759-A78C-367DA7460AB1}" dt="2023-11-03T06:08:09.560" v="4465" actId="207"/>
          <ac:spMkLst>
            <pc:docMk/>
            <pc:sldMk cId="4147659708" sldId="260"/>
            <ac:spMk id="4" creationId="{68C9EBEC-63A0-81DD-F8E5-F292772AF13F}"/>
          </ac:spMkLst>
        </pc:spChg>
        <pc:spChg chg="del">
          <ac:chgData name="Nandini Thakur" userId="66a41c10077f5cd9" providerId="LiveId" clId="{A2CAEF49-1B0C-4759-A78C-367DA7460AB1}" dt="2023-11-03T06:07:14.824" v="4456" actId="478"/>
          <ac:spMkLst>
            <pc:docMk/>
            <pc:sldMk cId="4147659708" sldId="260"/>
            <ac:spMk id="11" creationId="{3739122B-DF2D-0942-1532-3949555F9326}"/>
          </ac:spMkLst>
        </pc:spChg>
        <pc:spChg chg="add mod">
          <ac:chgData name="Nandini Thakur" userId="66a41c10077f5cd9" providerId="LiveId" clId="{A2CAEF49-1B0C-4759-A78C-367DA7460AB1}" dt="2023-11-03T06:08:09.560" v="4465" actId="207"/>
          <ac:spMkLst>
            <pc:docMk/>
            <pc:sldMk cId="4147659708" sldId="260"/>
            <ac:spMk id="12" creationId="{B6399B12-5FCF-E1DD-D03C-A390EDADC739}"/>
          </ac:spMkLst>
        </pc:spChg>
        <pc:grpChg chg="del">
          <ac:chgData name="Nandini Thakur" userId="66a41c10077f5cd9" providerId="LiveId" clId="{A2CAEF49-1B0C-4759-A78C-367DA7460AB1}" dt="2023-11-03T06:07:14.824" v="4456" actId="478"/>
          <ac:grpSpMkLst>
            <pc:docMk/>
            <pc:sldMk cId="4147659708" sldId="260"/>
            <ac:grpSpMk id="14" creationId="{7AFFDDA5-B861-85BF-A31F-5AFAEE20133D}"/>
          </ac:grpSpMkLst>
        </pc:grpChg>
        <pc:grpChg chg="add mod">
          <ac:chgData name="Nandini Thakur" userId="66a41c10077f5cd9" providerId="LiveId" clId="{A2CAEF49-1B0C-4759-A78C-367DA7460AB1}" dt="2023-11-03T06:08:27.239" v="4468" actId="1076"/>
          <ac:grpSpMkLst>
            <pc:docMk/>
            <pc:sldMk cId="4147659708" sldId="260"/>
            <ac:grpSpMk id="15" creationId="{F8D121D9-4096-3922-467E-73DE12678984}"/>
          </ac:grpSpMkLst>
        </pc:grpChg>
      </pc:sldChg>
      <pc:sldChg chg="addSp delSp modSp add del mod ord modNotes">
        <pc:chgData name="Nandini Thakur" userId="66a41c10077f5cd9" providerId="LiveId" clId="{A2CAEF49-1B0C-4759-A78C-367DA7460AB1}" dt="2023-10-31T07:16:38.221" v="1909" actId="47"/>
        <pc:sldMkLst>
          <pc:docMk/>
          <pc:sldMk cId="272918855" sldId="261"/>
        </pc:sldMkLst>
        <pc:spChg chg="del mod">
          <ac:chgData name="Nandini Thakur" userId="66a41c10077f5cd9" providerId="LiveId" clId="{A2CAEF49-1B0C-4759-A78C-367DA7460AB1}" dt="2023-10-31T06:02:52.395" v="842" actId="478"/>
          <ac:spMkLst>
            <pc:docMk/>
            <pc:sldMk cId="272918855" sldId="261"/>
            <ac:spMk id="2" creationId="{82AF1193-8EAC-2A60-4AC5-2A1E6DACBA4C}"/>
          </ac:spMkLst>
        </pc:spChg>
        <pc:spChg chg="del mod">
          <ac:chgData name="Nandini Thakur" userId="66a41c10077f5cd9" providerId="LiveId" clId="{A2CAEF49-1B0C-4759-A78C-367DA7460AB1}" dt="2023-10-31T06:02:52.395" v="842" actId="478"/>
          <ac:spMkLst>
            <pc:docMk/>
            <pc:sldMk cId="272918855" sldId="261"/>
            <ac:spMk id="4" creationId="{7A1447C6-2744-6B76-8D89-8AA6CF907E5E}"/>
          </ac:spMkLst>
        </pc:spChg>
        <pc:spChg chg="del mod">
          <ac:chgData name="Nandini Thakur" userId="66a41c10077f5cd9" providerId="LiveId" clId="{A2CAEF49-1B0C-4759-A78C-367DA7460AB1}" dt="2023-10-31T06:02:52.395" v="842" actId="478"/>
          <ac:spMkLst>
            <pc:docMk/>
            <pc:sldMk cId="272918855" sldId="261"/>
            <ac:spMk id="5" creationId="{A30F5CD4-8119-7960-5DEB-4EBD3178AFBA}"/>
          </ac:spMkLst>
        </pc:spChg>
        <pc:spChg chg="del mod">
          <ac:chgData name="Nandini Thakur" userId="66a41c10077f5cd9" providerId="LiveId" clId="{A2CAEF49-1B0C-4759-A78C-367DA7460AB1}" dt="2023-10-31T06:02:52.395" v="842" actId="478"/>
          <ac:spMkLst>
            <pc:docMk/>
            <pc:sldMk cId="272918855" sldId="261"/>
            <ac:spMk id="6" creationId="{2A1BE712-1388-887A-7D73-56A43963517B}"/>
          </ac:spMkLst>
        </pc:spChg>
        <pc:spChg chg="add mod">
          <ac:chgData name="Nandini Thakur" userId="66a41c10077f5cd9" providerId="LiveId" clId="{A2CAEF49-1B0C-4759-A78C-367DA7460AB1}" dt="2023-10-31T06:02:52.395" v="842" actId="478"/>
          <ac:spMkLst>
            <pc:docMk/>
            <pc:sldMk cId="272918855" sldId="261"/>
            <ac:spMk id="7" creationId="{67D511B0-6136-D0BB-3338-FDE9116FD615}"/>
          </ac:spMkLst>
        </pc:spChg>
        <pc:spChg chg="add mod">
          <ac:chgData name="Nandini Thakur" userId="66a41c10077f5cd9" providerId="LiveId" clId="{A2CAEF49-1B0C-4759-A78C-367DA7460AB1}" dt="2023-10-31T06:02:52.395" v="842" actId="478"/>
          <ac:spMkLst>
            <pc:docMk/>
            <pc:sldMk cId="272918855" sldId="261"/>
            <ac:spMk id="10" creationId="{2BE8224A-1F0A-92AB-2962-47F22E2EC57B}"/>
          </ac:spMkLst>
        </pc:spChg>
        <pc:spChg chg="add mod">
          <ac:chgData name="Nandini Thakur" userId="66a41c10077f5cd9" providerId="LiveId" clId="{A2CAEF49-1B0C-4759-A78C-367DA7460AB1}" dt="2023-10-31T06:02:52.395" v="842" actId="478"/>
          <ac:spMkLst>
            <pc:docMk/>
            <pc:sldMk cId="272918855" sldId="261"/>
            <ac:spMk id="12" creationId="{CCEE3E6B-F9E3-5C02-256D-489B5BCDB7B8}"/>
          </ac:spMkLst>
        </pc:spChg>
        <pc:picChg chg="del mod">
          <ac:chgData name="Nandini Thakur" userId="66a41c10077f5cd9" providerId="LiveId" clId="{A2CAEF49-1B0C-4759-A78C-367DA7460AB1}" dt="2023-10-31T06:02:52.395" v="842" actId="478"/>
          <ac:picMkLst>
            <pc:docMk/>
            <pc:sldMk cId="272918855" sldId="261"/>
            <ac:picMk id="8" creationId="{CC51DA9C-7BE9-D805-C904-73C8A9E45B55}"/>
          </ac:picMkLst>
        </pc:picChg>
      </pc:sldChg>
      <pc:sldChg chg="addSp delSp modSp add mod modAnim">
        <pc:chgData name="Nandini Thakur" userId="66a41c10077f5cd9" providerId="LiveId" clId="{A2CAEF49-1B0C-4759-A78C-367DA7460AB1}" dt="2023-11-03T06:18:14.105" v="4617" actId="948"/>
        <pc:sldMkLst>
          <pc:docMk/>
          <pc:sldMk cId="3867231100" sldId="261"/>
        </pc:sldMkLst>
        <pc:spChg chg="mod">
          <ac:chgData name="Nandini Thakur" userId="66a41c10077f5cd9" providerId="LiveId" clId="{A2CAEF49-1B0C-4759-A78C-367DA7460AB1}" dt="2023-11-03T06:17:56.910" v="4604" actId="948"/>
          <ac:spMkLst>
            <pc:docMk/>
            <pc:sldMk cId="3867231100" sldId="261"/>
            <ac:spMk id="3" creationId="{F2519117-2849-4870-381E-3C4465DD685F}"/>
          </ac:spMkLst>
        </pc:spChg>
        <pc:spChg chg="mod">
          <ac:chgData name="Nandini Thakur" userId="66a41c10077f5cd9" providerId="LiveId" clId="{A2CAEF49-1B0C-4759-A78C-367DA7460AB1}" dt="2023-11-03T06:10:18.565" v="4513" actId="164"/>
          <ac:spMkLst>
            <pc:docMk/>
            <pc:sldMk cId="3867231100" sldId="261"/>
            <ac:spMk id="5" creationId="{836CB8C4-EFD5-4D5B-3B7F-F0DA50A6AED1}"/>
          </ac:spMkLst>
        </pc:spChg>
        <pc:spChg chg="del mod topLvl">
          <ac:chgData name="Nandini Thakur" userId="66a41c10077f5cd9" providerId="LiveId" clId="{A2CAEF49-1B0C-4759-A78C-367DA7460AB1}" dt="2023-11-03T06:09:43.156" v="4510" actId="478"/>
          <ac:spMkLst>
            <pc:docMk/>
            <pc:sldMk cId="3867231100" sldId="261"/>
            <ac:spMk id="6" creationId="{04C7757A-969F-87CD-33E4-89536730CAC6}"/>
          </ac:spMkLst>
        </pc:spChg>
        <pc:spChg chg="mod">
          <ac:chgData name="Nandini Thakur" userId="66a41c10077f5cd9" providerId="LiveId" clId="{A2CAEF49-1B0C-4759-A78C-367DA7460AB1}" dt="2023-11-03T06:09:25.183" v="4502" actId="165"/>
          <ac:spMkLst>
            <pc:docMk/>
            <pc:sldMk cId="3867231100" sldId="261"/>
            <ac:spMk id="8" creationId="{8987F35D-4ABD-BBEB-335B-42039BC2EF88}"/>
          </ac:spMkLst>
        </pc:spChg>
        <pc:spChg chg="mod">
          <ac:chgData name="Nandini Thakur" userId="66a41c10077f5cd9" providerId="LiveId" clId="{A2CAEF49-1B0C-4759-A78C-367DA7460AB1}" dt="2023-11-03T06:09:25.183" v="4502" actId="165"/>
          <ac:spMkLst>
            <pc:docMk/>
            <pc:sldMk cId="3867231100" sldId="261"/>
            <ac:spMk id="9" creationId="{7C7F47E8-B81A-739C-D451-B79CFE8F237F}"/>
          </ac:spMkLst>
        </pc:spChg>
        <pc:spChg chg="mod">
          <ac:chgData name="Nandini Thakur" userId="66a41c10077f5cd9" providerId="LiveId" clId="{A2CAEF49-1B0C-4759-A78C-367DA7460AB1}" dt="2023-11-03T06:09:25.183" v="4502" actId="165"/>
          <ac:spMkLst>
            <pc:docMk/>
            <pc:sldMk cId="3867231100" sldId="261"/>
            <ac:spMk id="10" creationId="{D90AB921-DFD4-2050-CBB9-AECE72A65DF0}"/>
          </ac:spMkLst>
        </pc:spChg>
        <pc:spChg chg="mod">
          <ac:chgData name="Nandini Thakur" userId="66a41c10077f5cd9" providerId="LiveId" clId="{A2CAEF49-1B0C-4759-A78C-367DA7460AB1}" dt="2023-11-03T06:18:14.105" v="4617" actId="948"/>
          <ac:spMkLst>
            <pc:docMk/>
            <pc:sldMk cId="3867231100" sldId="261"/>
            <ac:spMk id="11" creationId="{3739122B-DF2D-0942-1532-3949555F9326}"/>
          </ac:spMkLst>
        </pc:spChg>
        <pc:spChg chg="mod">
          <ac:chgData name="Nandini Thakur" userId="66a41c10077f5cd9" providerId="LiveId" clId="{A2CAEF49-1B0C-4759-A78C-367DA7460AB1}" dt="2023-11-03T06:08:49.169" v="4471"/>
          <ac:spMkLst>
            <pc:docMk/>
            <pc:sldMk cId="3867231100" sldId="261"/>
            <ac:spMk id="12" creationId="{A6CA6CB6-0654-3E32-46A6-57A8AE139F84}"/>
          </ac:spMkLst>
        </pc:spChg>
        <pc:spChg chg="mod">
          <ac:chgData name="Nandini Thakur" userId="66a41c10077f5cd9" providerId="LiveId" clId="{A2CAEF49-1B0C-4759-A78C-367DA7460AB1}" dt="2023-11-03T06:08:53.548" v="4472" actId="207"/>
          <ac:spMkLst>
            <pc:docMk/>
            <pc:sldMk cId="3867231100" sldId="261"/>
            <ac:spMk id="14" creationId="{5152C609-EA04-BF71-632F-DF7DF50A3D3D}"/>
          </ac:spMkLst>
        </pc:spChg>
        <pc:spChg chg="mod">
          <ac:chgData name="Nandini Thakur" userId="66a41c10077f5cd9" providerId="LiveId" clId="{A2CAEF49-1B0C-4759-A78C-367DA7460AB1}" dt="2023-11-03T06:08:49.169" v="4471"/>
          <ac:spMkLst>
            <pc:docMk/>
            <pc:sldMk cId="3867231100" sldId="261"/>
            <ac:spMk id="15" creationId="{8664A5F3-BDB4-EAC8-ACF7-94DE02A0D6F0}"/>
          </ac:spMkLst>
        </pc:spChg>
        <pc:grpChg chg="add mod">
          <ac:chgData name="Nandini Thakur" userId="66a41c10077f5cd9" providerId="LiveId" clId="{A2CAEF49-1B0C-4759-A78C-367DA7460AB1}" dt="2023-11-03T06:10:18.565" v="4513" actId="164"/>
          <ac:grpSpMkLst>
            <pc:docMk/>
            <pc:sldMk cId="3867231100" sldId="261"/>
            <ac:grpSpMk id="4" creationId="{E9317920-1F19-A712-AEE4-0706298E6960}"/>
          </ac:grpSpMkLst>
        </pc:grpChg>
        <pc:grpChg chg="mod ord topLvl">
          <ac:chgData name="Nandini Thakur" userId="66a41c10077f5cd9" providerId="LiveId" clId="{A2CAEF49-1B0C-4759-A78C-367DA7460AB1}" dt="2023-11-03T06:10:18.565" v="4513" actId="164"/>
          <ac:grpSpMkLst>
            <pc:docMk/>
            <pc:sldMk cId="3867231100" sldId="261"/>
            <ac:grpSpMk id="7" creationId="{7D7E35D5-B826-5256-89F1-1DB9849719F8}"/>
          </ac:grpSpMkLst>
        </pc:grpChg>
        <pc:grpChg chg="del mod">
          <ac:chgData name="Nandini Thakur" userId="66a41c10077f5cd9" providerId="LiveId" clId="{A2CAEF49-1B0C-4759-A78C-367DA7460AB1}" dt="2023-11-03T06:09:25.183" v="4502" actId="165"/>
          <ac:grpSpMkLst>
            <pc:docMk/>
            <pc:sldMk cId="3867231100" sldId="261"/>
            <ac:grpSpMk id="13" creationId="{64C05D7C-9488-80AD-B4E3-E32EC844FA49}"/>
          </ac:grpSpMkLst>
        </pc:grpChg>
        <pc:grpChg chg="add mod">
          <ac:chgData name="Nandini Thakur" userId="66a41c10077f5cd9" providerId="LiveId" clId="{A2CAEF49-1B0C-4759-A78C-367DA7460AB1}" dt="2023-11-03T06:18:02.413" v="4616" actId="1036"/>
          <ac:grpSpMkLst>
            <pc:docMk/>
            <pc:sldMk cId="3867231100" sldId="261"/>
            <ac:grpSpMk id="16" creationId="{7E504165-36AD-40B5-0E2A-C50780CFEED2}"/>
          </ac:grpSpMkLst>
        </pc:grpChg>
      </pc:sldChg>
      <pc:sldChg chg="addSp delSp modSp new del mod modClrScheme chgLayout">
        <pc:chgData name="Nandini Thakur" userId="66a41c10077f5cd9" providerId="LiveId" clId="{A2CAEF49-1B0C-4759-A78C-367DA7460AB1}" dt="2023-11-03T05:24:00.173" v="4107" actId="47"/>
        <pc:sldMkLst>
          <pc:docMk/>
          <pc:sldMk cId="1500699729" sldId="262"/>
        </pc:sldMkLst>
        <pc:spChg chg="del">
          <ac:chgData name="Nandini Thakur" userId="66a41c10077f5cd9" providerId="LiveId" clId="{A2CAEF49-1B0C-4759-A78C-367DA7460AB1}" dt="2023-10-31T06:03:24.501" v="849" actId="700"/>
          <ac:spMkLst>
            <pc:docMk/>
            <pc:sldMk cId="1500699729" sldId="262"/>
            <ac:spMk id="2" creationId="{08A62B4E-A758-3AEC-4AB9-4A9AD8E44CDA}"/>
          </ac:spMkLst>
        </pc:spChg>
        <pc:spChg chg="del">
          <ac:chgData name="Nandini Thakur" userId="66a41c10077f5cd9" providerId="LiveId" clId="{A2CAEF49-1B0C-4759-A78C-367DA7460AB1}" dt="2023-10-31T06:03:24.501" v="849" actId="700"/>
          <ac:spMkLst>
            <pc:docMk/>
            <pc:sldMk cId="1500699729" sldId="262"/>
            <ac:spMk id="3" creationId="{4A4006CE-BF21-682E-B9BA-B7A1F80A1F85}"/>
          </ac:spMkLst>
        </pc:spChg>
        <pc:spChg chg="add mod">
          <ac:chgData name="Nandini Thakur" userId="66a41c10077f5cd9" providerId="LiveId" clId="{A2CAEF49-1B0C-4759-A78C-367DA7460AB1}" dt="2023-10-31T06:04:11.042" v="896" actId="207"/>
          <ac:spMkLst>
            <pc:docMk/>
            <pc:sldMk cId="1500699729" sldId="262"/>
            <ac:spMk id="4" creationId="{98D1B7A8-B736-ABA3-FEB2-10D580E1ACF3}"/>
          </ac:spMkLst>
        </pc:spChg>
        <pc:spChg chg="add mod">
          <ac:chgData name="Nandini Thakur" userId="66a41c10077f5cd9" providerId="LiveId" clId="{A2CAEF49-1B0C-4759-A78C-367DA7460AB1}" dt="2023-10-31T06:05:42.424" v="989" actId="2085"/>
          <ac:spMkLst>
            <pc:docMk/>
            <pc:sldMk cId="1500699729" sldId="262"/>
            <ac:spMk id="5" creationId="{D418750D-099C-A901-83AB-15DEA0AAE143}"/>
          </ac:spMkLst>
        </pc:spChg>
        <pc:spChg chg="add mod">
          <ac:chgData name="Nandini Thakur" userId="66a41c10077f5cd9" providerId="LiveId" clId="{A2CAEF49-1B0C-4759-A78C-367DA7460AB1}" dt="2023-10-31T07:10:15.117" v="1897" actId="6549"/>
          <ac:spMkLst>
            <pc:docMk/>
            <pc:sldMk cId="1500699729" sldId="262"/>
            <ac:spMk id="6" creationId="{ADDB19DA-FA0C-6C7A-D059-3F3775A842B7}"/>
          </ac:spMkLst>
        </pc:spChg>
        <pc:picChg chg="add mod">
          <ac:chgData name="Nandini Thakur" userId="66a41c10077f5cd9" providerId="LiveId" clId="{A2CAEF49-1B0C-4759-A78C-367DA7460AB1}" dt="2023-10-31T06:03:39.639" v="853" actId="14100"/>
          <ac:picMkLst>
            <pc:docMk/>
            <pc:sldMk cId="1500699729" sldId="262"/>
            <ac:picMk id="2050" creationId="{C0150644-A344-8197-EDA6-D71C0E4AD5FE}"/>
          </ac:picMkLst>
        </pc:picChg>
      </pc:sldChg>
      <pc:sldChg chg="addSp delSp modSp add del mod delAnim modAnim chgLayout">
        <pc:chgData name="Nandini Thakur" userId="66a41c10077f5cd9" providerId="LiveId" clId="{A2CAEF49-1B0C-4759-A78C-367DA7460AB1}" dt="2023-11-03T06:37:49.890" v="4786" actId="47"/>
        <pc:sldMkLst>
          <pc:docMk/>
          <pc:sldMk cId="1616332467" sldId="262"/>
        </pc:sldMkLst>
        <pc:spChg chg="mod ord">
          <ac:chgData name="Nandini Thakur" userId="66a41c10077f5cd9" providerId="LiveId" clId="{A2CAEF49-1B0C-4759-A78C-367DA7460AB1}" dt="2023-11-03T06:15:20.873" v="4559" actId="6264"/>
          <ac:spMkLst>
            <pc:docMk/>
            <pc:sldMk cId="1616332467" sldId="262"/>
            <ac:spMk id="2" creationId="{D3E0B3F7-647F-6972-55BB-C4C80DFAEA4B}"/>
          </ac:spMkLst>
        </pc:spChg>
        <pc:spChg chg="add del mod">
          <ac:chgData name="Nandini Thakur" userId="66a41c10077f5cd9" providerId="LiveId" clId="{A2CAEF49-1B0C-4759-A78C-367DA7460AB1}" dt="2023-11-03T06:15:20.873" v="4559" actId="6264"/>
          <ac:spMkLst>
            <pc:docMk/>
            <pc:sldMk cId="1616332467" sldId="262"/>
            <ac:spMk id="3" creationId="{7BFDB31A-711A-6275-DA3B-988C1D3D5058}"/>
          </ac:spMkLst>
        </pc:spChg>
        <pc:spChg chg="add del mod ord">
          <ac:chgData name="Nandini Thakur" userId="66a41c10077f5cd9" providerId="LiveId" clId="{A2CAEF49-1B0C-4759-A78C-367DA7460AB1}" dt="2023-11-03T06:16:47.973" v="4569" actId="478"/>
          <ac:spMkLst>
            <pc:docMk/>
            <pc:sldMk cId="1616332467" sldId="262"/>
            <ac:spMk id="4" creationId="{88A20502-FB97-DD2F-8C0B-730CAF634C30}"/>
          </ac:spMkLst>
        </pc:spChg>
        <pc:spChg chg="mod">
          <ac:chgData name="Nandini Thakur" userId="66a41c10077f5cd9" providerId="LiveId" clId="{A2CAEF49-1B0C-4759-A78C-367DA7460AB1}" dt="2023-11-03T06:16:05.337" v="4566" actId="1076"/>
          <ac:spMkLst>
            <pc:docMk/>
            <pc:sldMk cId="1616332467" sldId="262"/>
            <ac:spMk id="6" creationId="{34F191F3-EDBB-4365-8AFC-32718B0A6BB6}"/>
          </ac:spMkLst>
        </pc:spChg>
        <pc:spChg chg="mod">
          <ac:chgData name="Nandini Thakur" userId="66a41c10077f5cd9" providerId="LiveId" clId="{A2CAEF49-1B0C-4759-A78C-367DA7460AB1}" dt="2023-11-03T06:16:05.337" v="4566" actId="1076"/>
          <ac:spMkLst>
            <pc:docMk/>
            <pc:sldMk cId="1616332467" sldId="262"/>
            <ac:spMk id="7" creationId="{F2B766E9-AA9D-4E5F-228A-BD215B00EE86}"/>
          </ac:spMkLst>
        </pc:spChg>
        <pc:spChg chg="mod">
          <ac:chgData name="Nandini Thakur" userId="66a41c10077f5cd9" providerId="LiveId" clId="{A2CAEF49-1B0C-4759-A78C-367DA7460AB1}" dt="2023-11-03T06:16:05.337" v="4566" actId="1076"/>
          <ac:spMkLst>
            <pc:docMk/>
            <pc:sldMk cId="1616332467" sldId="262"/>
            <ac:spMk id="9" creationId="{13578951-E0C7-68FC-1B0E-E564CB2A3A9F}"/>
          </ac:spMkLst>
        </pc:spChg>
        <pc:spChg chg="mod">
          <ac:chgData name="Nandini Thakur" userId="66a41c10077f5cd9" providerId="LiveId" clId="{A2CAEF49-1B0C-4759-A78C-367DA7460AB1}" dt="2023-11-03T06:16:05.337" v="4566" actId="1076"/>
          <ac:spMkLst>
            <pc:docMk/>
            <pc:sldMk cId="1616332467" sldId="262"/>
            <ac:spMk id="10" creationId="{6B2BB420-E680-1C7A-71FC-EC7B11D4A8C2}"/>
          </ac:spMkLst>
        </pc:spChg>
        <pc:spChg chg="mod">
          <ac:chgData name="Nandini Thakur" userId="66a41c10077f5cd9" providerId="LiveId" clId="{A2CAEF49-1B0C-4759-A78C-367DA7460AB1}" dt="2023-11-03T06:16:05.337" v="4566" actId="1076"/>
          <ac:spMkLst>
            <pc:docMk/>
            <pc:sldMk cId="1616332467" sldId="262"/>
            <ac:spMk id="12" creationId="{40539B55-AFE7-C29A-55FA-94B6CED99E00}"/>
          </ac:spMkLst>
        </pc:spChg>
        <pc:spChg chg="mod">
          <ac:chgData name="Nandini Thakur" userId="66a41c10077f5cd9" providerId="LiveId" clId="{A2CAEF49-1B0C-4759-A78C-367DA7460AB1}" dt="2023-11-03T06:16:05.337" v="4566" actId="1076"/>
          <ac:spMkLst>
            <pc:docMk/>
            <pc:sldMk cId="1616332467" sldId="262"/>
            <ac:spMk id="13" creationId="{DF17A7BC-9426-EA3C-8923-566CBF0B7F01}"/>
          </ac:spMkLst>
        </pc:spChg>
        <pc:spChg chg="mod">
          <ac:chgData name="Nandini Thakur" userId="66a41c10077f5cd9" providerId="LiveId" clId="{A2CAEF49-1B0C-4759-A78C-367DA7460AB1}" dt="2023-11-03T06:16:05.337" v="4566" actId="1076"/>
          <ac:spMkLst>
            <pc:docMk/>
            <pc:sldMk cId="1616332467" sldId="262"/>
            <ac:spMk id="15" creationId="{947F0314-1354-5D31-4855-8178E997A616}"/>
          </ac:spMkLst>
        </pc:spChg>
        <pc:spChg chg="mod">
          <ac:chgData name="Nandini Thakur" userId="66a41c10077f5cd9" providerId="LiveId" clId="{A2CAEF49-1B0C-4759-A78C-367DA7460AB1}" dt="2023-11-03T06:16:05.337" v="4566" actId="1076"/>
          <ac:spMkLst>
            <pc:docMk/>
            <pc:sldMk cId="1616332467" sldId="262"/>
            <ac:spMk id="16" creationId="{A1C9DFC9-F7F5-B5F6-8B45-D502F08A2B33}"/>
          </ac:spMkLst>
        </pc:spChg>
        <pc:spChg chg="mod">
          <ac:chgData name="Nandini Thakur" userId="66a41c10077f5cd9" providerId="LiveId" clId="{A2CAEF49-1B0C-4759-A78C-367DA7460AB1}" dt="2023-11-03T06:16:05.337" v="4566" actId="1076"/>
          <ac:spMkLst>
            <pc:docMk/>
            <pc:sldMk cId="1616332467" sldId="262"/>
            <ac:spMk id="17" creationId="{6565EC5F-3562-44E5-DB37-E151E7D8F707}"/>
          </ac:spMkLst>
        </pc:spChg>
        <pc:spChg chg="add del mod">
          <ac:chgData name="Nandini Thakur" userId="66a41c10077f5cd9" providerId="LiveId" clId="{A2CAEF49-1B0C-4759-A78C-367DA7460AB1}" dt="2023-11-03T06:15:50.005" v="4561" actId="478"/>
          <ac:spMkLst>
            <pc:docMk/>
            <pc:sldMk cId="1616332467" sldId="262"/>
            <ac:spMk id="18" creationId="{B34BD12B-214E-877C-454E-28E23B7FFFD2}"/>
          </ac:spMkLst>
        </pc:spChg>
        <pc:spChg chg="add del mod">
          <ac:chgData name="Nandini Thakur" userId="66a41c10077f5cd9" providerId="LiveId" clId="{A2CAEF49-1B0C-4759-A78C-367DA7460AB1}" dt="2023-11-03T06:15:50.005" v="4561" actId="478"/>
          <ac:spMkLst>
            <pc:docMk/>
            <pc:sldMk cId="1616332467" sldId="262"/>
            <ac:spMk id="19" creationId="{6F6B251C-A387-41DA-BCF9-7AF110D20612}"/>
          </ac:spMkLst>
        </pc:spChg>
        <pc:spChg chg="add del mod">
          <ac:chgData name="Nandini Thakur" userId="66a41c10077f5cd9" providerId="LiveId" clId="{A2CAEF49-1B0C-4759-A78C-367DA7460AB1}" dt="2023-11-03T06:15:50.005" v="4561" actId="478"/>
          <ac:spMkLst>
            <pc:docMk/>
            <pc:sldMk cId="1616332467" sldId="262"/>
            <ac:spMk id="20" creationId="{590F43C4-EFE2-4DCE-BC65-7B61AEE45392}"/>
          </ac:spMkLst>
        </pc:spChg>
        <pc:spChg chg="add del mod">
          <ac:chgData name="Nandini Thakur" userId="66a41c10077f5cd9" providerId="LiveId" clId="{A2CAEF49-1B0C-4759-A78C-367DA7460AB1}" dt="2023-11-03T06:15:50.005" v="4561" actId="478"/>
          <ac:spMkLst>
            <pc:docMk/>
            <pc:sldMk cId="1616332467" sldId="262"/>
            <ac:spMk id="21" creationId="{E2203EC9-6A7D-6350-A462-0986BAEFB873}"/>
          </ac:spMkLst>
        </pc:spChg>
        <pc:spChg chg="add del mod">
          <ac:chgData name="Nandini Thakur" userId="66a41c10077f5cd9" providerId="LiveId" clId="{A2CAEF49-1B0C-4759-A78C-367DA7460AB1}" dt="2023-11-03T06:15:50.005" v="4561" actId="478"/>
          <ac:spMkLst>
            <pc:docMk/>
            <pc:sldMk cId="1616332467" sldId="262"/>
            <ac:spMk id="22" creationId="{901B6ABD-F978-F697-A493-1AB9F6D867FD}"/>
          </ac:spMkLst>
        </pc:spChg>
        <pc:spChg chg="add del mod">
          <ac:chgData name="Nandini Thakur" userId="66a41c10077f5cd9" providerId="LiveId" clId="{A2CAEF49-1B0C-4759-A78C-367DA7460AB1}" dt="2023-11-03T06:15:50.005" v="4561" actId="478"/>
          <ac:spMkLst>
            <pc:docMk/>
            <pc:sldMk cId="1616332467" sldId="262"/>
            <ac:spMk id="23" creationId="{E3D3E7C6-3806-AEEE-42C7-4453D96926A7}"/>
          </ac:spMkLst>
        </pc:spChg>
        <pc:spChg chg="add mod">
          <ac:chgData name="Nandini Thakur" userId="66a41c10077f5cd9" providerId="LiveId" clId="{A2CAEF49-1B0C-4759-A78C-367DA7460AB1}" dt="2023-11-03T06:34:37.573" v="4747" actId="12"/>
          <ac:spMkLst>
            <pc:docMk/>
            <pc:sldMk cId="1616332467" sldId="262"/>
            <ac:spMk id="25" creationId="{187E9F07-5E17-4E8F-EBCB-B8E6042AB014}"/>
          </ac:spMkLst>
        </pc:spChg>
        <pc:spChg chg="add mod">
          <ac:chgData name="Nandini Thakur" userId="66a41c10077f5cd9" providerId="LiveId" clId="{A2CAEF49-1B0C-4759-A78C-367DA7460AB1}" dt="2023-11-03T06:21:31.213" v="4704" actId="1076"/>
          <ac:spMkLst>
            <pc:docMk/>
            <pc:sldMk cId="1616332467" sldId="262"/>
            <ac:spMk id="26" creationId="{7447BCD4-2C18-AC2E-BAB2-F960E2E39B7E}"/>
          </ac:spMkLst>
        </pc:spChg>
        <pc:spChg chg="add mod">
          <ac:chgData name="Nandini Thakur" userId="66a41c10077f5cd9" providerId="LiveId" clId="{A2CAEF49-1B0C-4759-A78C-367DA7460AB1}" dt="2023-11-03T06:21:19.691" v="4702" actId="255"/>
          <ac:spMkLst>
            <pc:docMk/>
            <pc:sldMk cId="1616332467" sldId="262"/>
            <ac:spMk id="27" creationId="{D2520746-7F5C-60AE-C79A-C69CBB25A9CB}"/>
          </ac:spMkLst>
        </pc:spChg>
        <pc:spChg chg="add mod">
          <ac:chgData name="Nandini Thakur" userId="66a41c10077f5cd9" providerId="LiveId" clId="{A2CAEF49-1B0C-4759-A78C-367DA7460AB1}" dt="2023-11-03T06:21:19.691" v="4702" actId="255"/>
          <ac:spMkLst>
            <pc:docMk/>
            <pc:sldMk cId="1616332467" sldId="262"/>
            <ac:spMk id="28" creationId="{8C49741E-28B0-C2B8-E438-7B05BA3C4A34}"/>
          </ac:spMkLst>
        </pc:spChg>
        <pc:spChg chg="add mod">
          <ac:chgData name="Nandini Thakur" userId="66a41c10077f5cd9" providerId="LiveId" clId="{A2CAEF49-1B0C-4759-A78C-367DA7460AB1}" dt="2023-11-03T06:21:19.691" v="4702" actId="255"/>
          <ac:spMkLst>
            <pc:docMk/>
            <pc:sldMk cId="1616332467" sldId="262"/>
            <ac:spMk id="29" creationId="{636A6972-204A-6275-89CF-D230711F2323}"/>
          </ac:spMkLst>
        </pc:spChg>
        <pc:grpChg chg="add mod">
          <ac:chgData name="Nandini Thakur" userId="66a41c10077f5cd9" providerId="LiveId" clId="{A2CAEF49-1B0C-4759-A78C-367DA7460AB1}" dt="2023-11-03T06:16:05.337" v="4566" actId="1076"/>
          <ac:grpSpMkLst>
            <pc:docMk/>
            <pc:sldMk cId="1616332467" sldId="262"/>
            <ac:grpSpMk id="5" creationId="{FDCA0484-4181-7970-FF99-BB2AF7A98028}"/>
          </ac:grpSpMkLst>
        </pc:grpChg>
        <pc:grpChg chg="add mod">
          <ac:chgData name="Nandini Thakur" userId="66a41c10077f5cd9" providerId="LiveId" clId="{A2CAEF49-1B0C-4759-A78C-367DA7460AB1}" dt="2023-11-03T06:16:05.337" v="4566" actId="1076"/>
          <ac:grpSpMkLst>
            <pc:docMk/>
            <pc:sldMk cId="1616332467" sldId="262"/>
            <ac:grpSpMk id="8" creationId="{FD4A1C70-DA9D-7C68-4FF6-7F3CCC8EF259}"/>
          </ac:grpSpMkLst>
        </pc:grpChg>
        <pc:grpChg chg="add mod">
          <ac:chgData name="Nandini Thakur" userId="66a41c10077f5cd9" providerId="LiveId" clId="{A2CAEF49-1B0C-4759-A78C-367DA7460AB1}" dt="2023-11-03T06:16:05.337" v="4566" actId="1076"/>
          <ac:grpSpMkLst>
            <pc:docMk/>
            <pc:sldMk cId="1616332467" sldId="262"/>
            <ac:grpSpMk id="11" creationId="{20F3D3D6-912F-5D3F-033E-8E8E6E81644A}"/>
          </ac:grpSpMkLst>
        </pc:grpChg>
        <pc:grpChg chg="add mod">
          <ac:chgData name="Nandini Thakur" userId="66a41c10077f5cd9" providerId="LiveId" clId="{A2CAEF49-1B0C-4759-A78C-367DA7460AB1}" dt="2023-11-03T06:16:05.337" v="4566" actId="1076"/>
          <ac:grpSpMkLst>
            <pc:docMk/>
            <pc:sldMk cId="1616332467" sldId="262"/>
            <ac:grpSpMk id="14" creationId="{946A6EED-9F7E-C6E8-42A1-C1FA886C56BF}"/>
          </ac:grpSpMkLst>
        </pc:grpChg>
        <pc:grpChg chg="add del mod">
          <ac:chgData name="Nandini Thakur" userId="66a41c10077f5cd9" providerId="LiveId" clId="{A2CAEF49-1B0C-4759-A78C-367DA7460AB1}" dt="2023-11-03T06:16:06.048" v="4567" actId="478"/>
          <ac:grpSpMkLst>
            <pc:docMk/>
            <pc:sldMk cId="1616332467" sldId="262"/>
            <ac:grpSpMk id="24" creationId="{5C7692A1-7A7F-2A7F-5DB3-B98CCF8E26D3}"/>
          </ac:grpSpMkLst>
        </pc:grpChg>
        <pc:grpChg chg="add del mod">
          <ac:chgData name="Nandini Thakur" userId="66a41c10077f5cd9" providerId="LiveId" clId="{A2CAEF49-1B0C-4759-A78C-367DA7460AB1}" dt="2023-11-03T06:34:14.151" v="4743" actId="478"/>
          <ac:grpSpMkLst>
            <pc:docMk/>
            <pc:sldMk cId="1616332467" sldId="262"/>
            <ac:grpSpMk id="30" creationId="{A88CED54-F9CE-81A6-AED9-C83970073F62}"/>
          </ac:grpSpMkLst>
        </pc:grpChg>
        <pc:grpChg chg="del">
          <ac:chgData name="Nandini Thakur" userId="66a41c10077f5cd9" providerId="LiveId" clId="{A2CAEF49-1B0C-4759-A78C-367DA7460AB1}" dt="2023-11-03T06:15:16.497" v="4558" actId="478"/>
          <ac:grpSpMkLst>
            <pc:docMk/>
            <pc:sldMk cId="1616332467" sldId="262"/>
            <ac:grpSpMk id="34" creationId="{96306156-2D7A-51C3-C404-6BA7377E398C}"/>
          </ac:grpSpMkLst>
        </pc:grpChg>
      </pc:sldChg>
      <pc:sldChg chg="addSp delSp modSp add del mod">
        <pc:chgData name="Nandini Thakur" userId="66a41c10077f5cd9" providerId="LiveId" clId="{A2CAEF49-1B0C-4759-A78C-367DA7460AB1}" dt="2023-11-03T06:12:24.898" v="4553" actId="2890"/>
        <pc:sldMkLst>
          <pc:docMk/>
          <pc:sldMk cId="1763640213" sldId="262"/>
        </pc:sldMkLst>
        <pc:spChg chg="add del">
          <ac:chgData name="Nandini Thakur" userId="66a41c10077f5cd9" providerId="LiveId" clId="{A2CAEF49-1B0C-4759-A78C-367DA7460AB1}" dt="2023-11-03T06:12:24.543" v="4552" actId="478"/>
          <ac:spMkLst>
            <pc:docMk/>
            <pc:sldMk cId="1763640213" sldId="262"/>
            <ac:spMk id="3" creationId="{F2519117-2849-4870-381E-3C4465DD685F}"/>
          </ac:spMkLst>
        </pc:spChg>
        <pc:spChg chg="add del mod">
          <ac:chgData name="Nandini Thakur" userId="66a41c10077f5cd9" providerId="LiveId" clId="{A2CAEF49-1B0C-4759-A78C-367DA7460AB1}" dt="2023-11-03T06:12:24.543" v="4552" actId="478"/>
          <ac:spMkLst>
            <pc:docMk/>
            <pc:sldMk cId="1763640213" sldId="262"/>
            <ac:spMk id="13" creationId="{1284323E-CBAF-6B67-E9E4-2C82D73D4A76}"/>
          </ac:spMkLst>
        </pc:spChg>
        <pc:spChg chg="mod">
          <ac:chgData name="Nandini Thakur" userId="66a41c10077f5cd9" providerId="LiveId" clId="{A2CAEF49-1B0C-4759-A78C-367DA7460AB1}" dt="2023-11-03T06:12:16.715" v="4546"/>
          <ac:spMkLst>
            <pc:docMk/>
            <pc:sldMk cId="1763640213" sldId="262"/>
            <ac:spMk id="18" creationId="{5C0B9A70-662A-9BAC-6322-DBA9AFAA25AD}"/>
          </ac:spMkLst>
        </pc:spChg>
        <pc:spChg chg="mod">
          <ac:chgData name="Nandini Thakur" userId="66a41c10077f5cd9" providerId="LiveId" clId="{A2CAEF49-1B0C-4759-A78C-367DA7460AB1}" dt="2023-11-03T06:12:16.715" v="4546"/>
          <ac:spMkLst>
            <pc:docMk/>
            <pc:sldMk cId="1763640213" sldId="262"/>
            <ac:spMk id="19" creationId="{9D3E982C-E891-CD24-2FB3-0264C88C2F0E}"/>
          </ac:spMkLst>
        </pc:spChg>
        <pc:spChg chg="mod">
          <ac:chgData name="Nandini Thakur" userId="66a41c10077f5cd9" providerId="LiveId" clId="{A2CAEF49-1B0C-4759-A78C-367DA7460AB1}" dt="2023-11-03T06:12:16.715" v="4546"/>
          <ac:spMkLst>
            <pc:docMk/>
            <pc:sldMk cId="1763640213" sldId="262"/>
            <ac:spMk id="22" creationId="{88CAFAFF-71BA-3701-C856-77B78DA6FDE2}"/>
          </ac:spMkLst>
        </pc:spChg>
        <pc:spChg chg="mod">
          <ac:chgData name="Nandini Thakur" userId="66a41c10077f5cd9" providerId="LiveId" clId="{A2CAEF49-1B0C-4759-A78C-367DA7460AB1}" dt="2023-11-03T06:12:16.715" v="4546"/>
          <ac:spMkLst>
            <pc:docMk/>
            <pc:sldMk cId="1763640213" sldId="262"/>
            <ac:spMk id="23" creationId="{AE255D1C-58D0-1E09-37B8-B62F76078751}"/>
          </ac:spMkLst>
        </pc:spChg>
        <pc:spChg chg="mod">
          <ac:chgData name="Nandini Thakur" userId="66a41c10077f5cd9" providerId="LiveId" clId="{A2CAEF49-1B0C-4759-A78C-367DA7460AB1}" dt="2023-11-03T06:12:16.715" v="4546"/>
          <ac:spMkLst>
            <pc:docMk/>
            <pc:sldMk cId="1763640213" sldId="262"/>
            <ac:spMk id="24" creationId="{F71BF994-38C3-E8EC-0993-4F06A69935CC}"/>
          </ac:spMkLst>
        </pc:spChg>
        <pc:spChg chg="mod">
          <ac:chgData name="Nandini Thakur" userId="66a41c10077f5cd9" providerId="LiveId" clId="{A2CAEF49-1B0C-4759-A78C-367DA7460AB1}" dt="2023-11-03T06:12:16.715" v="4546"/>
          <ac:spMkLst>
            <pc:docMk/>
            <pc:sldMk cId="1763640213" sldId="262"/>
            <ac:spMk id="25" creationId="{FDD109AE-A76B-0846-AF33-499401047EEA}"/>
          </ac:spMkLst>
        </pc:spChg>
        <pc:spChg chg="mod">
          <ac:chgData name="Nandini Thakur" userId="66a41c10077f5cd9" providerId="LiveId" clId="{A2CAEF49-1B0C-4759-A78C-367DA7460AB1}" dt="2023-11-03T06:12:16.715" v="4546"/>
          <ac:spMkLst>
            <pc:docMk/>
            <pc:sldMk cId="1763640213" sldId="262"/>
            <ac:spMk id="26" creationId="{1496BCBE-55BB-6610-1F56-ECFC2FC06D06}"/>
          </ac:spMkLst>
        </pc:spChg>
        <pc:spChg chg="mod">
          <ac:chgData name="Nandini Thakur" userId="66a41c10077f5cd9" providerId="LiveId" clId="{A2CAEF49-1B0C-4759-A78C-367DA7460AB1}" dt="2023-11-03T06:12:16.715" v="4546"/>
          <ac:spMkLst>
            <pc:docMk/>
            <pc:sldMk cId="1763640213" sldId="262"/>
            <ac:spMk id="27" creationId="{C739DC08-14BA-012A-65DE-1341A8CC9F63}"/>
          </ac:spMkLst>
        </pc:spChg>
        <pc:grpChg chg="mod">
          <ac:chgData name="Nandini Thakur" userId="66a41c10077f5cd9" providerId="LiveId" clId="{A2CAEF49-1B0C-4759-A78C-367DA7460AB1}" dt="2023-11-03T06:12:24.095" v="4551" actId="554"/>
          <ac:grpSpMkLst>
            <pc:docMk/>
            <pc:sldMk cId="1763640213" sldId="262"/>
            <ac:grpSpMk id="16" creationId="{7E504165-36AD-40B5-0E2A-C50780CFEED2}"/>
          </ac:grpSpMkLst>
        </pc:grpChg>
        <pc:grpChg chg="add del mod">
          <ac:chgData name="Nandini Thakur" userId="66a41c10077f5cd9" providerId="LiveId" clId="{A2CAEF49-1B0C-4759-A78C-367DA7460AB1}" dt="2023-11-03T06:12:23.130" v="4549"/>
          <ac:grpSpMkLst>
            <pc:docMk/>
            <pc:sldMk cId="1763640213" sldId="262"/>
            <ac:grpSpMk id="17" creationId="{611EB50B-52D2-52BD-DA0B-DCD4520C8435}"/>
          </ac:grpSpMkLst>
        </pc:grpChg>
        <pc:grpChg chg="mod">
          <ac:chgData name="Nandini Thakur" userId="66a41c10077f5cd9" providerId="LiveId" clId="{A2CAEF49-1B0C-4759-A78C-367DA7460AB1}" dt="2023-11-03T06:12:16.715" v="4546"/>
          <ac:grpSpMkLst>
            <pc:docMk/>
            <pc:sldMk cId="1763640213" sldId="262"/>
            <ac:grpSpMk id="20" creationId="{9B6EDAE4-F716-D5A9-5C13-4CA4EB0B530D}"/>
          </ac:grpSpMkLst>
        </pc:grpChg>
        <pc:grpChg chg="mod">
          <ac:chgData name="Nandini Thakur" userId="66a41c10077f5cd9" providerId="LiveId" clId="{A2CAEF49-1B0C-4759-A78C-367DA7460AB1}" dt="2023-11-03T06:12:16.715" v="4546"/>
          <ac:grpSpMkLst>
            <pc:docMk/>
            <pc:sldMk cId="1763640213" sldId="262"/>
            <ac:grpSpMk id="21" creationId="{2CF0D934-E408-FA26-AA3E-D83E499A4530}"/>
          </ac:grpSpMkLst>
        </pc:grpChg>
      </pc:sldChg>
      <pc:sldChg chg="addSp delSp modSp add del mod">
        <pc:chgData name="Nandini Thakur" userId="66a41c10077f5cd9" providerId="LiveId" clId="{A2CAEF49-1B0C-4759-A78C-367DA7460AB1}" dt="2023-11-03T05:24:00.173" v="4107" actId="47"/>
        <pc:sldMkLst>
          <pc:docMk/>
          <pc:sldMk cId="2065689322" sldId="263"/>
        </pc:sldMkLst>
        <pc:spChg chg="add mod">
          <ac:chgData name="Nandini Thakur" userId="66a41c10077f5cd9" providerId="LiveId" clId="{A2CAEF49-1B0C-4759-A78C-367DA7460AB1}" dt="2023-10-31T06:16:51.565" v="1206" actId="164"/>
          <ac:spMkLst>
            <pc:docMk/>
            <pc:sldMk cId="2065689322" sldId="263"/>
            <ac:spMk id="3" creationId="{3D044C40-E6CB-9C5C-0E38-02193F461392}"/>
          </ac:spMkLst>
        </pc:spChg>
        <pc:spChg chg="add mod">
          <ac:chgData name="Nandini Thakur" userId="66a41c10077f5cd9" providerId="LiveId" clId="{A2CAEF49-1B0C-4759-A78C-367DA7460AB1}" dt="2023-10-31T06:16:51.565" v="1206" actId="164"/>
          <ac:spMkLst>
            <pc:docMk/>
            <pc:sldMk cId="2065689322" sldId="263"/>
            <ac:spMk id="4" creationId="{3FEE12EE-5EB0-1073-3627-E9DD3F6FDFC4}"/>
          </ac:spMkLst>
        </pc:spChg>
        <pc:spChg chg="add mod">
          <ac:chgData name="Nandini Thakur" userId="66a41c10077f5cd9" providerId="LiveId" clId="{A2CAEF49-1B0C-4759-A78C-367DA7460AB1}" dt="2023-10-31T06:15:31.335" v="1179" actId="1035"/>
          <ac:spMkLst>
            <pc:docMk/>
            <pc:sldMk cId="2065689322" sldId="263"/>
            <ac:spMk id="5" creationId="{5804F583-DBF7-C879-4FE3-84055F0AA7D6}"/>
          </ac:spMkLst>
        </pc:spChg>
        <pc:spChg chg="mod topLvl">
          <ac:chgData name="Nandini Thakur" userId="66a41c10077f5cd9" providerId="LiveId" clId="{A2CAEF49-1B0C-4759-A78C-367DA7460AB1}" dt="2023-10-31T06:17:54.085" v="1238" actId="1036"/>
          <ac:spMkLst>
            <pc:docMk/>
            <pc:sldMk cId="2065689322" sldId="263"/>
            <ac:spMk id="8" creationId="{8A091096-66F1-CF79-CEEA-E738FAE206C0}"/>
          </ac:spMkLst>
        </pc:spChg>
        <pc:spChg chg="mod topLvl">
          <ac:chgData name="Nandini Thakur" userId="66a41c10077f5cd9" providerId="LiveId" clId="{A2CAEF49-1B0C-4759-A78C-367DA7460AB1}" dt="2023-10-31T06:17:47.553" v="1234" actId="1036"/>
          <ac:spMkLst>
            <pc:docMk/>
            <pc:sldMk cId="2065689322" sldId="263"/>
            <ac:spMk id="9" creationId="{506EAF2F-3FD7-24E3-6665-7F3023394D7F}"/>
          </ac:spMkLst>
        </pc:spChg>
        <pc:spChg chg="mod">
          <ac:chgData name="Nandini Thakur" userId="66a41c10077f5cd9" providerId="LiveId" clId="{A2CAEF49-1B0C-4759-A78C-367DA7460AB1}" dt="2023-10-31T09:40:15.819" v="3256" actId="20577"/>
          <ac:spMkLst>
            <pc:docMk/>
            <pc:sldMk cId="2065689322" sldId="263"/>
            <ac:spMk id="11" creationId="{56E26250-994F-CBC3-3956-C0CFED6CE9BF}"/>
          </ac:spMkLst>
        </pc:spChg>
        <pc:spChg chg="mod">
          <ac:chgData name="Nandini Thakur" userId="66a41c10077f5cd9" providerId="LiveId" clId="{A2CAEF49-1B0C-4759-A78C-367DA7460AB1}" dt="2023-10-31T09:41:41.290" v="3276" actId="21"/>
          <ac:spMkLst>
            <pc:docMk/>
            <pc:sldMk cId="2065689322" sldId="263"/>
            <ac:spMk id="18" creationId="{C153D541-E221-E14F-0511-1A486D2ED670}"/>
          </ac:spMkLst>
        </pc:spChg>
        <pc:spChg chg="del mod topLvl">
          <ac:chgData name="Nandini Thakur" userId="66a41c10077f5cd9" providerId="LiveId" clId="{A2CAEF49-1B0C-4759-A78C-367DA7460AB1}" dt="2023-10-31T06:15:10.085" v="1172" actId="21"/>
          <ac:spMkLst>
            <pc:docMk/>
            <pc:sldMk cId="2065689322" sldId="263"/>
            <ac:spMk id="19" creationId="{15E470E2-655C-8A2C-806D-95907BAE61D3}"/>
          </ac:spMkLst>
        </pc:spChg>
        <pc:spChg chg="del mod topLvl">
          <ac:chgData name="Nandini Thakur" userId="66a41c10077f5cd9" providerId="LiveId" clId="{A2CAEF49-1B0C-4759-A78C-367DA7460AB1}" dt="2023-10-31T06:15:10.085" v="1172" actId="21"/>
          <ac:spMkLst>
            <pc:docMk/>
            <pc:sldMk cId="2065689322" sldId="263"/>
            <ac:spMk id="22" creationId="{AE61CF5A-E3B0-4748-CCFB-5CBD6049EADB}"/>
          </ac:spMkLst>
        </pc:spChg>
        <pc:spChg chg="del mod topLvl">
          <ac:chgData name="Nandini Thakur" userId="66a41c10077f5cd9" providerId="LiveId" clId="{A2CAEF49-1B0C-4759-A78C-367DA7460AB1}" dt="2023-10-31T06:15:10.085" v="1172" actId="21"/>
          <ac:spMkLst>
            <pc:docMk/>
            <pc:sldMk cId="2065689322" sldId="263"/>
            <ac:spMk id="23" creationId="{1A87F5DB-42B0-80BE-51AB-EBF5CCB4AF2C}"/>
          </ac:spMkLst>
        </pc:spChg>
        <pc:spChg chg="del mod topLvl">
          <ac:chgData name="Nandini Thakur" userId="66a41c10077f5cd9" providerId="LiveId" clId="{A2CAEF49-1B0C-4759-A78C-367DA7460AB1}" dt="2023-10-31T06:14:20.593" v="1151" actId="478"/>
          <ac:spMkLst>
            <pc:docMk/>
            <pc:sldMk cId="2065689322" sldId="263"/>
            <ac:spMk id="24" creationId="{B09BD7AC-5C0C-FAD3-25A6-54FAD218858A}"/>
          </ac:spMkLst>
        </pc:spChg>
        <pc:spChg chg="del mod topLvl">
          <ac:chgData name="Nandini Thakur" userId="66a41c10077f5cd9" providerId="LiveId" clId="{A2CAEF49-1B0C-4759-A78C-367DA7460AB1}" dt="2023-10-31T06:14:20.593" v="1151" actId="478"/>
          <ac:spMkLst>
            <pc:docMk/>
            <pc:sldMk cId="2065689322" sldId="263"/>
            <ac:spMk id="25" creationId="{F3FCD84E-F667-F24E-9E5D-6D1FAD83E252}"/>
          </ac:spMkLst>
        </pc:spChg>
        <pc:grpChg chg="add del mod">
          <ac:chgData name="Nandini Thakur" userId="66a41c10077f5cd9" providerId="LiveId" clId="{A2CAEF49-1B0C-4759-A78C-367DA7460AB1}" dt="2023-10-31T06:14:18.136" v="1150" actId="165"/>
          <ac:grpSpMkLst>
            <pc:docMk/>
            <pc:sldMk cId="2065689322" sldId="263"/>
            <ac:grpSpMk id="2" creationId="{68A811FF-4070-83A4-69B1-B85116D8D0F0}"/>
          </ac:grpSpMkLst>
        </pc:grpChg>
        <pc:grpChg chg="add mod">
          <ac:chgData name="Nandini Thakur" userId="66a41c10077f5cd9" providerId="LiveId" clId="{A2CAEF49-1B0C-4759-A78C-367DA7460AB1}" dt="2023-10-31T06:16:51.565" v="1206" actId="164"/>
          <ac:grpSpMkLst>
            <pc:docMk/>
            <pc:sldMk cId="2065689322" sldId="263"/>
            <ac:grpSpMk id="6" creationId="{9A7E1D0C-B771-0FB2-0CDD-9DC040782099}"/>
          </ac:grpSpMkLst>
        </pc:grpChg>
        <pc:grpChg chg="add del mod">
          <ac:chgData name="Nandini Thakur" userId="66a41c10077f5cd9" providerId="LiveId" clId="{A2CAEF49-1B0C-4759-A78C-367DA7460AB1}" dt="2023-10-31T06:16:58.544" v="1214" actId="165"/>
          <ac:grpSpMkLst>
            <pc:docMk/>
            <pc:sldMk cId="2065689322" sldId="263"/>
            <ac:grpSpMk id="7" creationId="{CAAEA03E-30B9-F941-5E60-50D18A5DA88A}"/>
          </ac:grpSpMkLst>
        </pc:grpChg>
      </pc:sldChg>
      <pc:sldChg chg="add del">
        <pc:chgData name="Nandini Thakur" userId="66a41c10077f5cd9" providerId="LiveId" clId="{A2CAEF49-1B0C-4759-A78C-367DA7460AB1}" dt="2023-11-03T06:22:12.509" v="4709" actId="47"/>
        <pc:sldMkLst>
          <pc:docMk/>
          <pc:sldMk cId="3461846685" sldId="263"/>
        </pc:sldMkLst>
      </pc:sldChg>
      <pc:sldChg chg="delSp modSp add del mod ord">
        <pc:chgData name="Nandini Thakur" userId="66a41c10077f5cd9" providerId="LiveId" clId="{A2CAEF49-1B0C-4759-A78C-367DA7460AB1}" dt="2023-11-03T05:24:00.173" v="4107" actId="47"/>
        <pc:sldMkLst>
          <pc:docMk/>
          <pc:sldMk cId="2430955744" sldId="264"/>
        </pc:sldMkLst>
        <pc:spChg chg="mod">
          <ac:chgData name="Nandini Thakur" userId="66a41c10077f5cd9" providerId="LiveId" clId="{A2CAEF49-1B0C-4759-A78C-367DA7460AB1}" dt="2023-10-31T09:42:09.528" v="3287" actId="5793"/>
          <ac:spMkLst>
            <pc:docMk/>
            <pc:sldMk cId="2430955744" sldId="264"/>
            <ac:spMk id="11" creationId="{56E26250-994F-CBC3-3956-C0CFED6CE9BF}"/>
          </ac:spMkLst>
        </pc:spChg>
        <pc:spChg chg="mod">
          <ac:chgData name="Nandini Thakur" userId="66a41c10077f5cd9" providerId="LiveId" clId="{A2CAEF49-1B0C-4759-A78C-367DA7460AB1}" dt="2023-10-31T09:41:47.328" v="3279" actId="20577"/>
          <ac:spMkLst>
            <pc:docMk/>
            <pc:sldMk cId="2430955744" sldId="264"/>
            <ac:spMk id="18" creationId="{C153D541-E221-E14F-0511-1A486D2ED670}"/>
          </ac:spMkLst>
        </pc:spChg>
        <pc:spChg chg="del">
          <ac:chgData name="Nandini Thakur" userId="66a41c10077f5cd9" providerId="LiveId" clId="{A2CAEF49-1B0C-4759-A78C-367DA7460AB1}" dt="2023-10-31T06:20:06.434" v="1265" actId="478"/>
          <ac:spMkLst>
            <pc:docMk/>
            <pc:sldMk cId="2430955744" sldId="264"/>
            <ac:spMk id="19" creationId="{15E470E2-655C-8A2C-806D-95907BAE61D3}"/>
          </ac:spMkLst>
        </pc:spChg>
        <pc:spChg chg="del">
          <ac:chgData name="Nandini Thakur" userId="66a41c10077f5cd9" providerId="LiveId" clId="{A2CAEF49-1B0C-4759-A78C-367DA7460AB1}" dt="2023-10-31T06:20:06.434" v="1265" actId="478"/>
          <ac:spMkLst>
            <pc:docMk/>
            <pc:sldMk cId="2430955744" sldId="264"/>
            <ac:spMk id="22" creationId="{AE61CF5A-E3B0-4748-CCFB-5CBD6049EADB}"/>
          </ac:spMkLst>
        </pc:spChg>
        <pc:spChg chg="del">
          <ac:chgData name="Nandini Thakur" userId="66a41c10077f5cd9" providerId="LiveId" clId="{A2CAEF49-1B0C-4759-A78C-367DA7460AB1}" dt="2023-10-31T06:20:06.434" v="1265" actId="478"/>
          <ac:spMkLst>
            <pc:docMk/>
            <pc:sldMk cId="2430955744" sldId="264"/>
            <ac:spMk id="23" creationId="{1A87F5DB-42B0-80BE-51AB-EBF5CCB4AF2C}"/>
          </ac:spMkLst>
        </pc:spChg>
        <pc:spChg chg="del">
          <ac:chgData name="Nandini Thakur" userId="66a41c10077f5cd9" providerId="LiveId" clId="{A2CAEF49-1B0C-4759-A78C-367DA7460AB1}" dt="2023-10-31T06:20:06.434" v="1265" actId="478"/>
          <ac:spMkLst>
            <pc:docMk/>
            <pc:sldMk cId="2430955744" sldId="264"/>
            <ac:spMk id="24" creationId="{B09BD7AC-5C0C-FAD3-25A6-54FAD218858A}"/>
          </ac:spMkLst>
        </pc:spChg>
        <pc:spChg chg="del">
          <ac:chgData name="Nandini Thakur" userId="66a41c10077f5cd9" providerId="LiveId" clId="{A2CAEF49-1B0C-4759-A78C-367DA7460AB1}" dt="2023-10-31T06:20:06.434" v="1265" actId="478"/>
          <ac:spMkLst>
            <pc:docMk/>
            <pc:sldMk cId="2430955744" sldId="264"/>
            <ac:spMk id="25" creationId="{F3FCD84E-F667-F24E-9E5D-6D1FAD83E252}"/>
          </ac:spMkLst>
        </pc:spChg>
      </pc:sldChg>
      <pc:sldChg chg="addSp delSp modSp add mod ord">
        <pc:chgData name="Nandini Thakur" userId="66a41c10077f5cd9" providerId="LiveId" clId="{A2CAEF49-1B0C-4759-A78C-367DA7460AB1}" dt="2023-11-03T06:25:12.744" v="4742" actId="1076"/>
        <pc:sldMkLst>
          <pc:docMk/>
          <pc:sldMk cId="3248234461" sldId="264"/>
        </pc:sldMkLst>
        <pc:spChg chg="add mod ord">
          <ac:chgData name="Nandini Thakur" userId="66a41c10077f5cd9" providerId="LiveId" clId="{A2CAEF49-1B0C-4759-A78C-367DA7460AB1}" dt="2023-11-03T06:25:12.744" v="4742" actId="1076"/>
          <ac:spMkLst>
            <pc:docMk/>
            <pc:sldMk cId="3248234461" sldId="264"/>
            <ac:spMk id="2" creationId="{F832F6E0-5180-4FE1-7328-69123B525B66}"/>
          </ac:spMkLst>
        </pc:spChg>
        <pc:spChg chg="add del mod">
          <ac:chgData name="Nandini Thakur" userId="66a41c10077f5cd9" providerId="LiveId" clId="{A2CAEF49-1B0C-4759-A78C-367DA7460AB1}" dt="2023-11-03T06:24:59.948" v="4739"/>
          <ac:spMkLst>
            <pc:docMk/>
            <pc:sldMk cId="3248234461" sldId="264"/>
            <ac:spMk id="3" creationId="{0E6F4F56-F142-2E18-6647-662D79386F9A}"/>
          </ac:spMkLst>
        </pc:spChg>
        <pc:spChg chg="mod">
          <ac:chgData name="Nandini Thakur" userId="66a41c10077f5cd9" providerId="LiveId" clId="{A2CAEF49-1B0C-4759-A78C-367DA7460AB1}" dt="2023-11-03T06:22:15.309" v="4710"/>
          <ac:spMkLst>
            <pc:docMk/>
            <pc:sldMk cId="3248234461" sldId="264"/>
            <ac:spMk id="4" creationId="{E167844F-298E-4890-096C-08ED7FF670F0}"/>
          </ac:spMkLst>
        </pc:spChg>
        <pc:spChg chg="mod">
          <ac:chgData name="Nandini Thakur" userId="66a41c10077f5cd9" providerId="LiveId" clId="{A2CAEF49-1B0C-4759-A78C-367DA7460AB1}" dt="2023-11-03T06:24:52.196" v="4737"/>
          <ac:spMkLst>
            <pc:docMk/>
            <pc:sldMk cId="3248234461" sldId="264"/>
            <ac:spMk id="5" creationId="{843D2EFD-9E94-7649-99A0-249FECD40701}"/>
          </ac:spMkLst>
        </pc:spChg>
        <pc:spChg chg="del mod">
          <ac:chgData name="Nandini Thakur" userId="66a41c10077f5cd9" providerId="LiveId" clId="{A2CAEF49-1B0C-4759-A78C-367DA7460AB1}" dt="2023-11-03T06:24:28.465" v="4719" actId="478"/>
          <ac:spMkLst>
            <pc:docMk/>
            <pc:sldMk cId="3248234461" sldId="264"/>
            <ac:spMk id="10" creationId="{0C04838A-3C9B-205A-1E8B-717033D61687}"/>
          </ac:spMkLst>
        </pc:spChg>
        <pc:picChg chg="mod">
          <ac:chgData name="Nandini Thakur" userId="66a41c10077f5cd9" providerId="LiveId" clId="{A2CAEF49-1B0C-4759-A78C-367DA7460AB1}" dt="2023-11-03T06:24:59.948" v="4739"/>
          <ac:picMkLst>
            <pc:docMk/>
            <pc:sldMk cId="3248234461" sldId="264"/>
            <ac:picMk id="6" creationId="{7F71F93A-0ECA-0134-1107-1C25C2FCE99F}"/>
          </ac:picMkLst>
        </pc:picChg>
        <pc:picChg chg="del">
          <ac:chgData name="Nandini Thakur" userId="66a41c10077f5cd9" providerId="LiveId" clId="{A2CAEF49-1B0C-4759-A78C-367DA7460AB1}" dt="2023-11-03T06:24:30.832" v="4720" actId="478"/>
          <ac:picMkLst>
            <pc:docMk/>
            <pc:sldMk cId="3248234461" sldId="264"/>
            <ac:picMk id="9" creationId="{EFEA1FDB-7505-856A-FCDE-DFFB6CAB7A06}"/>
          </ac:picMkLst>
        </pc:picChg>
        <pc:picChg chg="add del mod">
          <ac:chgData name="Nandini Thakur" userId="66a41c10077f5cd9" providerId="LiveId" clId="{A2CAEF49-1B0C-4759-A78C-367DA7460AB1}" dt="2023-11-03T06:24:59.948" v="4739"/>
          <ac:picMkLst>
            <pc:docMk/>
            <pc:sldMk cId="3248234461" sldId="264"/>
            <ac:picMk id="2050" creationId="{303C353D-29F4-F663-6685-B289C2B1E072}"/>
          </ac:picMkLst>
        </pc:picChg>
      </pc:sldChg>
      <pc:sldChg chg="addSp delSp modSp add mod">
        <pc:chgData name="Nandini Thakur" userId="66a41c10077f5cd9" providerId="LiveId" clId="{A2CAEF49-1B0C-4759-A78C-367DA7460AB1}" dt="2023-11-03T10:26:37.583" v="6657"/>
        <pc:sldMkLst>
          <pc:docMk/>
          <pc:sldMk cId="273728862" sldId="265"/>
        </pc:sldMkLst>
        <pc:spChg chg="mod">
          <ac:chgData name="Nandini Thakur" userId="66a41c10077f5cd9" providerId="LiveId" clId="{A2CAEF49-1B0C-4759-A78C-367DA7460AB1}" dt="2023-11-03T10:26:37.583" v="6657"/>
          <ac:spMkLst>
            <pc:docMk/>
            <pc:sldMk cId="273728862" sldId="265"/>
            <ac:spMk id="2" creationId="{D3E0B3F7-647F-6972-55BB-C4C80DFAEA4B}"/>
          </ac:spMkLst>
        </pc:spChg>
        <pc:spChg chg="add mod">
          <ac:chgData name="Nandini Thakur" userId="66a41c10077f5cd9" providerId="LiveId" clId="{A2CAEF49-1B0C-4759-A78C-367DA7460AB1}" dt="2023-11-03T06:35:59.228" v="4775" actId="1076"/>
          <ac:spMkLst>
            <pc:docMk/>
            <pc:sldMk cId="273728862" sldId="265"/>
            <ac:spMk id="3" creationId="{A2D466A2-F5FA-7B6D-FEFC-F7F6390C6692}"/>
          </ac:spMkLst>
        </pc:spChg>
        <pc:spChg chg="mod">
          <ac:chgData name="Nandini Thakur" userId="66a41c10077f5cd9" providerId="LiveId" clId="{A2CAEF49-1B0C-4759-A78C-367DA7460AB1}" dt="2023-11-03T06:37:31.741" v="4779" actId="207"/>
          <ac:spMkLst>
            <pc:docMk/>
            <pc:sldMk cId="273728862" sldId="265"/>
            <ac:spMk id="5" creationId="{733AB196-DB1D-993F-D2EF-6ECDAF591F39}"/>
          </ac:spMkLst>
        </pc:spChg>
        <pc:spChg chg="mod">
          <ac:chgData name="Nandini Thakur" userId="66a41c10077f5cd9" providerId="LiveId" clId="{A2CAEF49-1B0C-4759-A78C-367DA7460AB1}" dt="2023-11-03T06:37:31.741" v="4779" actId="207"/>
          <ac:spMkLst>
            <pc:docMk/>
            <pc:sldMk cId="273728862" sldId="265"/>
            <ac:spMk id="6" creationId="{51F0B2CC-52C2-2C22-9D81-AC53BECCC734}"/>
          </ac:spMkLst>
        </pc:spChg>
        <pc:spChg chg="mod">
          <ac:chgData name="Nandini Thakur" userId="66a41c10077f5cd9" providerId="LiveId" clId="{A2CAEF49-1B0C-4759-A78C-367DA7460AB1}" dt="2023-11-03T06:37:31.741" v="4779" actId="207"/>
          <ac:spMkLst>
            <pc:docMk/>
            <pc:sldMk cId="273728862" sldId="265"/>
            <ac:spMk id="7" creationId="{0D56BCB4-3E0B-C81B-FFB6-F0A9859B92E8}"/>
          </ac:spMkLst>
        </pc:spChg>
        <pc:spChg chg="mod">
          <ac:chgData name="Nandini Thakur" userId="66a41c10077f5cd9" providerId="LiveId" clId="{A2CAEF49-1B0C-4759-A78C-367DA7460AB1}" dt="2023-11-03T06:37:31.741" v="4779" actId="207"/>
          <ac:spMkLst>
            <pc:docMk/>
            <pc:sldMk cId="273728862" sldId="265"/>
            <ac:spMk id="8" creationId="{ACD0842A-898F-E6DB-4F54-033AA6E8539B}"/>
          </ac:spMkLst>
        </pc:spChg>
        <pc:spChg chg="mod topLvl">
          <ac:chgData name="Nandini Thakur" userId="66a41c10077f5cd9" providerId="LiveId" clId="{A2CAEF49-1B0C-4759-A78C-367DA7460AB1}" dt="2023-11-03T06:35:41.428" v="4770" actId="165"/>
          <ac:spMkLst>
            <pc:docMk/>
            <pc:sldMk cId="273728862" sldId="265"/>
            <ac:spMk id="35" creationId="{F3D75AE8-2922-A695-C6FA-83F89DA7EE02}"/>
          </ac:spMkLst>
        </pc:spChg>
        <pc:spChg chg="mod topLvl">
          <ac:chgData name="Nandini Thakur" userId="66a41c10077f5cd9" providerId="LiveId" clId="{A2CAEF49-1B0C-4759-A78C-367DA7460AB1}" dt="2023-11-03T06:35:50.386" v="4773" actId="14100"/>
          <ac:spMkLst>
            <pc:docMk/>
            <pc:sldMk cId="273728862" sldId="265"/>
            <ac:spMk id="36" creationId="{0810DF6E-3169-DD42-028E-86785F350B99}"/>
          </ac:spMkLst>
        </pc:spChg>
        <pc:spChg chg="mod">
          <ac:chgData name="Nandini Thakur" userId="66a41c10077f5cd9" providerId="LiveId" clId="{A2CAEF49-1B0C-4759-A78C-367DA7460AB1}" dt="2023-11-03T06:35:41.428" v="4770" actId="165"/>
          <ac:spMkLst>
            <pc:docMk/>
            <pc:sldMk cId="273728862" sldId="265"/>
            <ac:spMk id="39" creationId="{7A02560F-1A2E-114E-851E-62BE70874F25}"/>
          </ac:spMkLst>
        </pc:spChg>
        <pc:spChg chg="mod">
          <ac:chgData name="Nandini Thakur" userId="66a41c10077f5cd9" providerId="LiveId" clId="{A2CAEF49-1B0C-4759-A78C-367DA7460AB1}" dt="2023-11-03T06:35:41.428" v="4770" actId="165"/>
          <ac:spMkLst>
            <pc:docMk/>
            <pc:sldMk cId="273728862" sldId="265"/>
            <ac:spMk id="40" creationId="{B2336C8E-1D06-67F3-A0DF-AFF0E3224376}"/>
          </ac:spMkLst>
        </pc:spChg>
        <pc:spChg chg="mod">
          <ac:chgData name="Nandini Thakur" userId="66a41c10077f5cd9" providerId="LiveId" clId="{A2CAEF49-1B0C-4759-A78C-367DA7460AB1}" dt="2023-11-03T06:35:41.428" v="4770" actId="165"/>
          <ac:spMkLst>
            <pc:docMk/>
            <pc:sldMk cId="273728862" sldId="265"/>
            <ac:spMk id="41" creationId="{68F3F532-EB92-D7D3-1BC3-B0C83215E2AF}"/>
          </ac:spMkLst>
        </pc:spChg>
        <pc:spChg chg="mod topLvl">
          <ac:chgData name="Nandini Thakur" userId="66a41c10077f5cd9" providerId="LiveId" clId="{A2CAEF49-1B0C-4759-A78C-367DA7460AB1}" dt="2023-11-03T06:37:36.858" v="4782" actId="165"/>
          <ac:spMkLst>
            <pc:docMk/>
            <pc:sldMk cId="273728862" sldId="265"/>
            <ac:spMk id="42" creationId="{852E298D-8415-18DA-12C5-A99E4DA5139A}"/>
          </ac:spMkLst>
        </pc:spChg>
        <pc:spChg chg="mod topLvl">
          <ac:chgData name="Nandini Thakur" userId="66a41c10077f5cd9" providerId="LiveId" clId="{A2CAEF49-1B0C-4759-A78C-367DA7460AB1}" dt="2023-11-03T06:37:36.858" v="4782" actId="165"/>
          <ac:spMkLst>
            <pc:docMk/>
            <pc:sldMk cId="273728862" sldId="265"/>
            <ac:spMk id="43" creationId="{6A0DAC7D-DCE9-88EB-CFAB-044F16A4B06A}"/>
          </ac:spMkLst>
        </pc:spChg>
        <pc:spChg chg="mod topLvl">
          <ac:chgData name="Nandini Thakur" userId="66a41c10077f5cd9" providerId="LiveId" clId="{A2CAEF49-1B0C-4759-A78C-367DA7460AB1}" dt="2023-11-03T06:37:36.858" v="4782" actId="165"/>
          <ac:spMkLst>
            <pc:docMk/>
            <pc:sldMk cId="273728862" sldId="265"/>
            <ac:spMk id="44" creationId="{827C87AF-F6A3-69C2-6A75-D9AF0CBF113F}"/>
          </ac:spMkLst>
        </pc:spChg>
        <pc:spChg chg="del">
          <ac:chgData name="Nandini Thakur" userId="66a41c10077f5cd9" providerId="LiveId" clId="{A2CAEF49-1B0C-4759-A78C-367DA7460AB1}" dt="2023-11-03T06:35:34.426" v="4767" actId="478"/>
          <ac:spMkLst>
            <pc:docMk/>
            <pc:sldMk cId="273728862" sldId="265"/>
            <ac:spMk id="46" creationId="{B52AB817-BD85-76B6-F123-34DF125C3221}"/>
          </ac:spMkLst>
        </pc:spChg>
        <pc:spChg chg="del">
          <ac:chgData name="Nandini Thakur" userId="66a41c10077f5cd9" providerId="LiveId" clId="{A2CAEF49-1B0C-4759-A78C-367DA7460AB1}" dt="2023-11-03T06:35:34.426" v="4767" actId="478"/>
          <ac:spMkLst>
            <pc:docMk/>
            <pc:sldMk cId="273728862" sldId="265"/>
            <ac:spMk id="47" creationId="{E2255728-474A-4812-6009-CFAAC50368AC}"/>
          </ac:spMkLst>
        </pc:spChg>
        <pc:grpChg chg="add mod">
          <ac:chgData name="Nandini Thakur" userId="66a41c10077f5cd9" providerId="LiveId" clId="{A2CAEF49-1B0C-4759-A78C-367DA7460AB1}" dt="2023-11-03T06:37:46.158" v="4785" actId="1076"/>
          <ac:grpSpMkLst>
            <pc:docMk/>
            <pc:sldMk cId="273728862" sldId="265"/>
            <ac:grpSpMk id="4" creationId="{A2A5456A-6693-5484-B94C-0A8E4C1514B8}"/>
          </ac:grpSpMkLst>
        </pc:grpChg>
        <pc:grpChg chg="del">
          <ac:chgData name="Nandini Thakur" userId="66a41c10077f5cd9" providerId="LiveId" clId="{A2CAEF49-1B0C-4759-A78C-367DA7460AB1}" dt="2023-11-03T06:35:41.428" v="4770" actId="165"/>
          <ac:grpSpMkLst>
            <pc:docMk/>
            <pc:sldMk cId="273728862" sldId="265"/>
            <ac:grpSpMk id="34" creationId="{96306156-2D7A-51C3-C404-6BA7377E398C}"/>
          </ac:grpSpMkLst>
        </pc:grpChg>
        <pc:grpChg chg="del mod topLvl">
          <ac:chgData name="Nandini Thakur" userId="66a41c10077f5cd9" providerId="LiveId" clId="{A2CAEF49-1B0C-4759-A78C-367DA7460AB1}" dt="2023-11-03T06:37:36.858" v="4782" actId="165"/>
          <ac:grpSpMkLst>
            <pc:docMk/>
            <pc:sldMk cId="273728862" sldId="265"/>
            <ac:grpSpMk id="37" creationId="{36B94396-D35B-229D-E7CD-D55667B9FE51}"/>
          </ac:grpSpMkLst>
        </pc:grpChg>
        <pc:grpChg chg="del mod topLvl">
          <ac:chgData name="Nandini Thakur" userId="66a41c10077f5cd9" providerId="LiveId" clId="{A2CAEF49-1B0C-4759-A78C-367DA7460AB1}" dt="2023-11-03T06:37:39.807" v="4783" actId="478"/>
          <ac:grpSpMkLst>
            <pc:docMk/>
            <pc:sldMk cId="273728862" sldId="265"/>
            <ac:grpSpMk id="38" creationId="{93EBD140-03AC-2B7B-C46E-EDC89462C588}"/>
          </ac:grpSpMkLst>
        </pc:grpChg>
        <pc:grpChg chg="del">
          <ac:chgData name="Nandini Thakur" userId="66a41c10077f5cd9" providerId="LiveId" clId="{A2CAEF49-1B0C-4759-A78C-367DA7460AB1}" dt="2023-11-03T06:35:34.426" v="4767" actId="478"/>
          <ac:grpSpMkLst>
            <pc:docMk/>
            <pc:sldMk cId="273728862" sldId="265"/>
            <ac:grpSpMk id="48" creationId="{7B332E37-11D6-D5C4-8EC3-448E9265EF34}"/>
          </ac:grpSpMkLst>
        </pc:grpChg>
        <pc:grpChg chg="del">
          <ac:chgData name="Nandini Thakur" userId="66a41c10077f5cd9" providerId="LiveId" clId="{A2CAEF49-1B0C-4759-A78C-367DA7460AB1}" dt="2023-11-03T06:35:34.426" v="4767" actId="478"/>
          <ac:grpSpMkLst>
            <pc:docMk/>
            <pc:sldMk cId="273728862" sldId="265"/>
            <ac:grpSpMk id="49" creationId="{3EA7F52C-B35C-AD46-1D69-A00F2F13AECD}"/>
          </ac:grpSpMkLst>
        </pc:grpChg>
      </pc:sldChg>
      <pc:sldChg chg="modSp add del mod">
        <pc:chgData name="Nandini Thakur" userId="66a41c10077f5cd9" providerId="LiveId" clId="{A2CAEF49-1B0C-4759-A78C-367DA7460AB1}" dt="2023-11-03T05:24:00.173" v="4107" actId="47"/>
        <pc:sldMkLst>
          <pc:docMk/>
          <pc:sldMk cId="3300081692" sldId="265"/>
        </pc:sldMkLst>
        <pc:spChg chg="mod">
          <ac:chgData name="Nandini Thakur" userId="66a41c10077f5cd9" providerId="LiveId" clId="{A2CAEF49-1B0C-4759-A78C-367DA7460AB1}" dt="2023-10-31T09:42:37.244" v="3307" actId="20577"/>
          <ac:spMkLst>
            <pc:docMk/>
            <pc:sldMk cId="3300081692" sldId="265"/>
            <ac:spMk id="11" creationId="{56E26250-994F-CBC3-3956-C0CFED6CE9BF}"/>
          </ac:spMkLst>
        </pc:spChg>
        <pc:spChg chg="mod">
          <ac:chgData name="Nandini Thakur" userId="66a41c10077f5cd9" providerId="LiveId" clId="{A2CAEF49-1B0C-4759-A78C-367DA7460AB1}" dt="2023-10-31T06:21:37.101" v="1283" actId="27636"/>
          <ac:spMkLst>
            <pc:docMk/>
            <pc:sldMk cId="3300081692" sldId="265"/>
            <ac:spMk id="18" creationId="{C153D541-E221-E14F-0511-1A486D2ED670}"/>
          </ac:spMkLst>
        </pc:spChg>
      </pc:sldChg>
      <pc:sldChg chg="addSp delSp modSp add mod ord">
        <pc:chgData name="Nandini Thakur" userId="66a41c10077f5cd9" providerId="LiveId" clId="{A2CAEF49-1B0C-4759-A78C-367DA7460AB1}" dt="2023-11-03T07:10:28.551" v="5339" actId="3064"/>
        <pc:sldMkLst>
          <pc:docMk/>
          <pc:sldMk cId="2478373354" sldId="266"/>
        </pc:sldMkLst>
        <pc:spChg chg="mod">
          <ac:chgData name="Nandini Thakur" userId="66a41c10077f5cd9" providerId="LiveId" clId="{A2CAEF49-1B0C-4759-A78C-367DA7460AB1}" dt="2023-11-03T06:38:19.189" v="4790"/>
          <ac:spMkLst>
            <pc:docMk/>
            <pc:sldMk cId="2478373354" sldId="266"/>
            <ac:spMk id="2" creationId="{D3E0B3F7-647F-6972-55BB-C4C80DFAEA4B}"/>
          </ac:spMkLst>
        </pc:spChg>
        <pc:spChg chg="mod">
          <ac:chgData name="Nandini Thakur" userId="66a41c10077f5cd9" providerId="LiveId" clId="{A2CAEF49-1B0C-4759-A78C-367DA7460AB1}" dt="2023-11-03T06:39:01.906" v="4796" actId="14100"/>
          <ac:spMkLst>
            <pc:docMk/>
            <pc:sldMk cId="2478373354" sldId="266"/>
            <ac:spMk id="3" creationId="{F2519117-2849-4870-381E-3C4465DD685F}"/>
          </ac:spMkLst>
        </pc:spChg>
        <pc:spChg chg="mod topLvl">
          <ac:chgData name="Nandini Thakur" userId="66a41c10077f5cd9" providerId="LiveId" clId="{A2CAEF49-1B0C-4759-A78C-367DA7460AB1}" dt="2023-11-03T07:10:28.551" v="5339" actId="3064"/>
          <ac:spMkLst>
            <pc:docMk/>
            <pc:sldMk cId="2478373354" sldId="266"/>
            <ac:spMk id="13" creationId="{6E5660AA-4D30-3E71-3A1C-A2C308AAD852}"/>
          </ac:spMkLst>
        </pc:spChg>
        <pc:spChg chg="mod topLvl">
          <ac:chgData name="Nandini Thakur" userId="66a41c10077f5cd9" providerId="LiveId" clId="{A2CAEF49-1B0C-4759-A78C-367DA7460AB1}" dt="2023-11-03T06:43:13.269" v="4879" actId="1076"/>
          <ac:spMkLst>
            <pc:docMk/>
            <pc:sldMk cId="2478373354" sldId="266"/>
            <ac:spMk id="17" creationId="{C8F59252-1D15-862F-11D7-9BBCF8477BC3}"/>
          </ac:spMkLst>
        </pc:spChg>
        <pc:spChg chg="mod">
          <ac:chgData name="Nandini Thakur" userId="66a41c10077f5cd9" providerId="LiveId" clId="{A2CAEF49-1B0C-4759-A78C-367DA7460AB1}" dt="2023-11-03T06:39:32.499" v="4803" actId="165"/>
          <ac:spMkLst>
            <pc:docMk/>
            <pc:sldMk cId="2478373354" sldId="266"/>
            <ac:spMk id="20" creationId="{FB7427F9-398F-1D16-E222-63286573173E}"/>
          </ac:spMkLst>
        </pc:spChg>
        <pc:spChg chg="mod">
          <ac:chgData name="Nandini Thakur" userId="66a41c10077f5cd9" providerId="LiveId" clId="{A2CAEF49-1B0C-4759-A78C-367DA7460AB1}" dt="2023-11-03T06:39:32.499" v="4803" actId="165"/>
          <ac:spMkLst>
            <pc:docMk/>
            <pc:sldMk cId="2478373354" sldId="266"/>
            <ac:spMk id="21" creationId="{82B33770-34D5-00F7-7840-71B0577A6C26}"/>
          </ac:spMkLst>
        </pc:spChg>
        <pc:spChg chg="mod">
          <ac:chgData name="Nandini Thakur" userId="66a41c10077f5cd9" providerId="LiveId" clId="{A2CAEF49-1B0C-4759-A78C-367DA7460AB1}" dt="2023-11-03T06:39:32.499" v="4803" actId="165"/>
          <ac:spMkLst>
            <pc:docMk/>
            <pc:sldMk cId="2478373354" sldId="266"/>
            <ac:spMk id="22" creationId="{83B423F6-6C5B-46F5-27F2-93851925899A}"/>
          </ac:spMkLst>
        </pc:spChg>
        <pc:spChg chg="del mod topLvl">
          <ac:chgData name="Nandini Thakur" userId="66a41c10077f5cd9" providerId="LiveId" clId="{A2CAEF49-1B0C-4759-A78C-367DA7460AB1}" dt="2023-11-03T06:43:02.424" v="4876" actId="478"/>
          <ac:spMkLst>
            <pc:docMk/>
            <pc:sldMk cId="2478373354" sldId="266"/>
            <ac:spMk id="23" creationId="{E1A70B3E-F288-F3EF-E24F-F781E369426F}"/>
          </ac:spMkLst>
        </pc:spChg>
        <pc:spChg chg="del mod topLvl">
          <ac:chgData name="Nandini Thakur" userId="66a41c10077f5cd9" providerId="LiveId" clId="{A2CAEF49-1B0C-4759-A78C-367DA7460AB1}" dt="2023-11-03T06:43:05.882" v="4877" actId="478"/>
          <ac:spMkLst>
            <pc:docMk/>
            <pc:sldMk cId="2478373354" sldId="266"/>
            <ac:spMk id="24" creationId="{CACA3B3D-B6E3-3DD0-440E-71EDB61CF74D}"/>
          </ac:spMkLst>
        </pc:spChg>
        <pc:spChg chg="mod topLvl">
          <ac:chgData name="Nandini Thakur" userId="66a41c10077f5cd9" providerId="LiveId" clId="{A2CAEF49-1B0C-4759-A78C-367DA7460AB1}" dt="2023-11-03T06:49:05.236" v="5005" actId="165"/>
          <ac:spMkLst>
            <pc:docMk/>
            <pc:sldMk cId="2478373354" sldId="266"/>
            <ac:spMk id="25" creationId="{36177238-1D4C-F7C5-AE8B-64BEC8057429}"/>
          </ac:spMkLst>
        </pc:spChg>
        <pc:grpChg chg="add del mod">
          <ac:chgData name="Nandini Thakur" userId="66a41c10077f5cd9" providerId="LiveId" clId="{A2CAEF49-1B0C-4759-A78C-367DA7460AB1}" dt="2023-11-03T06:39:32.499" v="4803" actId="165"/>
          <ac:grpSpMkLst>
            <pc:docMk/>
            <pc:sldMk cId="2478373354" sldId="266"/>
            <ac:grpSpMk id="6" creationId="{20F1D13B-386E-434A-EEC3-E6E9EC68EBCC}"/>
          </ac:grpSpMkLst>
        </pc:grpChg>
        <pc:grpChg chg="del">
          <ac:chgData name="Nandini Thakur" userId="66a41c10077f5cd9" providerId="LiveId" clId="{A2CAEF49-1B0C-4759-A78C-367DA7460AB1}" dt="2023-11-03T06:38:37.957" v="4793" actId="478"/>
          <ac:grpSpMkLst>
            <pc:docMk/>
            <pc:sldMk cId="2478373354" sldId="266"/>
            <ac:grpSpMk id="16" creationId="{7E504165-36AD-40B5-0E2A-C50780CFEED2}"/>
          </ac:grpSpMkLst>
        </pc:grpChg>
        <pc:grpChg chg="del mod topLvl">
          <ac:chgData name="Nandini Thakur" userId="66a41c10077f5cd9" providerId="LiveId" clId="{A2CAEF49-1B0C-4759-A78C-367DA7460AB1}" dt="2023-11-03T06:40:13.034" v="4822" actId="165"/>
          <ac:grpSpMkLst>
            <pc:docMk/>
            <pc:sldMk cId="2478373354" sldId="266"/>
            <ac:grpSpMk id="18" creationId="{EAD0C11C-26B2-5B1F-BD7D-B2BB940798B7}"/>
          </ac:grpSpMkLst>
        </pc:grpChg>
        <pc:grpChg chg="del mod topLvl">
          <ac:chgData name="Nandini Thakur" userId="66a41c10077f5cd9" providerId="LiveId" clId="{A2CAEF49-1B0C-4759-A78C-367DA7460AB1}" dt="2023-11-03T06:40:11.137" v="4821" actId="478"/>
          <ac:grpSpMkLst>
            <pc:docMk/>
            <pc:sldMk cId="2478373354" sldId="266"/>
            <ac:grpSpMk id="19" creationId="{B57EF78F-D1E1-9936-1A4B-BC4D73B702DC}"/>
          </ac:grpSpMkLst>
        </pc:grpChg>
        <pc:grpChg chg="add del mod">
          <ac:chgData name="Nandini Thakur" userId="66a41c10077f5cd9" providerId="LiveId" clId="{A2CAEF49-1B0C-4759-A78C-367DA7460AB1}" dt="2023-11-03T06:42:59.978" v="4875" actId="165"/>
          <ac:grpSpMkLst>
            <pc:docMk/>
            <pc:sldMk cId="2478373354" sldId="266"/>
            <ac:grpSpMk id="26" creationId="{3948905C-413F-983C-520A-A26BCC364CE4}"/>
          </ac:grpSpMkLst>
        </pc:grpChg>
        <pc:grpChg chg="add del mod">
          <ac:chgData name="Nandini Thakur" userId="66a41c10077f5cd9" providerId="LiveId" clId="{A2CAEF49-1B0C-4759-A78C-367DA7460AB1}" dt="2023-11-03T06:49:05.236" v="5005" actId="165"/>
          <ac:grpSpMkLst>
            <pc:docMk/>
            <pc:sldMk cId="2478373354" sldId="266"/>
            <ac:grpSpMk id="27" creationId="{22734D81-984C-AF24-1DE3-2C95137B8AA8}"/>
          </ac:grpSpMkLst>
        </pc:grpChg>
      </pc:sldChg>
      <pc:sldChg chg="modSp add del mod">
        <pc:chgData name="Nandini Thakur" userId="66a41c10077f5cd9" providerId="LiveId" clId="{A2CAEF49-1B0C-4759-A78C-367DA7460AB1}" dt="2023-11-03T05:24:00.173" v="4107" actId="47"/>
        <pc:sldMkLst>
          <pc:docMk/>
          <pc:sldMk cId="2970708522" sldId="266"/>
        </pc:sldMkLst>
        <pc:spChg chg="mod">
          <ac:chgData name="Nandini Thakur" userId="66a41c10077f5cd9" providerId="LiveId" clId="{A2CAEF49-1B0C-4759-A78C-367DA7460AB1}" dt="2023-10-31T09:43:35.267" v="3312"/>
          <ac:spMkLst>
            <pc:docMk/>
            <pc:sldMk cId="2970708522" sldId="266"/>
            <ac:spMk id="11" creationId="{56E26250-994F-CBC3-3956-C0CFED6CE9BF}"/>
          </ac:spMkLst>
        </pc:spChg>
        <pc:spChg chg="mod">
          <ac:chgData name="Nandini Thakur" userId="66a41c10077f5cd9" providerId="LiveId" clId="{A2CAEF49-1B0C-4759-A78C-367DA7460AB1}" dt="2023-10-31T06:23:11.276" v="1296"/>
          <ac:spMkLst>
            <pc:docMk/>
            <pc:sldMk cId="2970708522" sldId="266"/>
            <ac:spMk id="18" creationId="{C153D541-E221-E14F-0511-1A486D2ED670}"/>
          </ac:spMkLst>
        </pc:spChg>
      </pc:sldChg>
      <pc:sldChg chg="addSp delSp modSp add mod chgLayout">
        <pc:chgData name="Nandini Thakur" userId="66a41c10077f5cd9" providerId="LiveId" clId="{A2CAEF49-1B0C-4759-A78C-367DA7460AB1}" dt="2023-11-03T10:26:37.583" v="6657"/>
        <pc:sldMkLst>
          <pc:docMk/>
          <pc:sldMk cId="279814674" sldId="267"/>
        </pc:sldMkLst>
        <pc:spChg chg="mod ord">
          <ac:chgData name="Nandini Thakur" userId="66a41c10077f5cd9" providerId="LiveId" clId="{A2CAEF49-1B0C-4759-A78C-367DA7460AB1}" dt="2023-11-03T10:26:37.583" v="6657"/>
          <ac:spMkLst>
            <pc:docMk/>
            <pc:sldMk cId="279814674" sldId="267"/>
            <ac:spMk id="2" creationId="{D3E0B3F7-647F-6972-55BB-C4C80DFAEA4B}"/>
          </ac:spMkLst>
        </pc:spChg>
        <pc:spChg chg="del">
          <ac:chgData name="Nandini Thakur" userId="66a41c10077f5cd9" providerId="LiveId" clId="{A2CAEF49-1B0C-4759-A78C-367DA7460AB1}" dt="2023-11-03T06:40:58.121" v="4836" actId="478"/>
          <ac:spMkLst>
            <pc:docMk/>
            <pc:sldMk cId="279814674" sldId="267"/>
            <ac:spMk id="3" creationId="{F2519117-2849-4870-381E-3C4465DD685F}"/>
          </ac:spMkLst>
        </pc:spChg>
        <pc:spChg chg="add del mod">
          <ac:chgData name="Nandini Thakur" userId="66a41c10077f5cd9" providerId="LiveId" clId="{A2CAEF49-1B0C-4759-A78C-367DA7460AB1}" dt="2023-11-03T06:41:02.600" v="4838" actId="478"/>
          <ac:spMkLst>
            <pc:docMk/>
            <pc:sldMk cId="279814674" sldId="267"/>
            <ac:spMk id="5" creationId="{7AC7B38E-FBE2-45FD-453A-AEB7A47CD514}"/>
          </ac:spMkLst>
        </pc:spChg>
        <pc:spChg chg="mod topLvl">
          <ac:chgData name="Nandini Thakur" userId="66a41c10077f5cd9" providerId="LiveId" clId="{A2CAEF49-1B0C-4759-A78C-367DA7460AB1}" dt="2023-11-03T06:44:56.099" v="4923" actId="3064"/>
          <ac:spMkLst>
            <pc:docMk/>
            <pc:sldMk cId="279814674" sldId="267"/>
            <ac:spMk id="7" creationId="{ECA62229-4A2E-B7E5-8A41-5CD882087E31}"/>
          </ac:spMkLst>
        </pc:spChg>
        <pc:spChg chg="mod topLvl">
          <ac:chgData name="Nandini Thakur" userId="66a41c10077f5cd9" providerId="LiveId" clId="{A2CAEF49-1B0C-4759-A78C-367DA7460AB1}" dt="2023-11-03T06:44:33.776" v="4899" actId="1076"/>
          <ac:spMkLst>
            <pc:docMk/>
            <pc:sldMk cId="279814674" sldId="267"/>
            <ac:spMk id="8" creationId="{B234416A-5F73-3175-EFB4-3EE720D571A6}"/>
          </ac:spMkLst>
        </pc:spChg>
        <pc:spChg chg="mod">
          <ac:chgData name="Nandini Thakur" userId="66a41c10077f5cd9" providerId="LiveId" clId="{A2CAEF49-1B0C-4759-A78C-367DA7460AB1}" dt="2023-11-03T06:41:04.506" v="4839" actId="165"/>
          <ac:spMkLst>
            <pc:docMk/>
            <pc:sldMk cId="279814674" sldId="267"/>
            <ac:spMk id="11" creationId="{1EB04998-A83C-96D3-E1E6-C3860C43D7BB}"/>
          </ac:spMkLst>
        </pc:spChg>
        <pc:spChg chg="mod">
          <ac:chgData name="Nandini Thakur" userId="66a41c10077f5cd9" providerId="LiveId" clId="{A2CAEF49-1B0C-4759-A78C-367DA7460AB1}" dt="2023-11-03T06:41:04.506" v="4839" actId="165"/>
          <ac:spMkLst>
            <pc:docMk/>
            <pc:sldMk cId="279814674" sldId="267"/>
            <ac:spMk id="12" creationId="{DF1B4AFD-A484-3406-0622-686618F87ABB}"/>
          </ac:spMkLst>
        </pc:spChg>
        <pc:spChg chg="del">
          <ac:chgData name="Nandini Thakur" userId="66a41c10077f5cd9" providerId="LiveId" clId="{A2CAEF49-1B0C-4759-A78C-367DA7460AB1}" dt="2023-11-03T06:40:58.121" v="4836" actId="478"/>
          <ac:spMkLst>
            <pc:docMk/>
            <pc:sldMk cId="279814674" sldId="267"/>
            <ac:spMk id="13" creationId="{6E5660AA-4D30-3E71-3A1C-A2C308AAD852}"/>
          </ac:spMkLst>
        </pc:spChg>
        <pc:spChg chg="mod">
          <ac:chgData name="Nandini Thakur" userId="66a41c10077f5cd9" providerId="LiveId" clId="{A2CAEF49-1B0C-4759-A78C-367DA7460AB1}" dt="2023-11-03T06:41:04.506" v="4839" actId="165"/>
          <ac:spMkLst>
            <pc:docMk/>
            <pc:sldMk cId="279814674" sldId="267"/>
            <ac:spMk id="14" creationId="{74899585-B59A-A90C-B6E5-115381DA4AEC}"/>
          </ac:spMkLst>
        </pc:spChg>
        <pc:spChg chg="mod topLvl">
          <ac:chgData name="Nandini Thakur" userId="66a41c10077f5cd9" providerId="LiveId" clId="{A2CAEF49-1B0C-4759-A78C-367DA7460AB1}" dt="2023-11-03T06:43:47.080" v="4885" actId="165"/>
          <ac:spMkLst>
            <pc:docMk/>
            <pc:sldMk cId="279814674" sldId="267"/>
            <ac:spMk id="15" creationId="{03B56F12-69FF-F176-7E10-23B897D1AAD5}"/>
          </ac:spMkLst>
        </pc:spChg>
        <pc:spChg chg="mod topLvl">
          <ac:chgData name="Nandini Thakur" userId="66a41c10077f5cd9" providerId="LiveId" clId="{A2CAEF49-1B0C-4759-A78C-367DA7460AB1}" dt="2023-11-03T06:43:47.080" v="4885" actId="165"/>
          <ac:spMkLst>
            <pc:docMk/>
            <pc:sldMk cId="279814674" sldId="267"/>
            <ac:spMk id="16" creationId="{60D9D669-1FA2-4672-E82A-8E6D0981B63E}"/>
          </ac:spMkLst>
        </pc:spChg>
        <pc:spChg chg="del">
          <ac:chgData name="Nandini Thakur" userId="66a41c10077f5cd9" providerId="LiveId" clId="{A2CAEF49-1B0C-4759-A78C-367DA7460AB1}" dt="2023-11-03T06:40:58.121" v="4836" actId="478"/>
          <ac:spMkLst>
            <pc:docMk/>
            <pc:sldMk cId="279814674" sldId="267"/>
            <ac:spMk id="17" creationId="{C8F59252-1D15-862F-11D7-9BBCF8477BC3}"/>
          </ac:spMkLst>
        </pc:spChg>
        <pc:spChg chg="add del mod topLvl">
          <ac:chgData name="Nandini Thakur" userId="66a41c10077f5cd9" providerId="LiveId" clId="{A2CAEF49-1B0C-4759-A78C-367DA7460AB1}" dt="2023-11-03T06:43:47.080" v="4885" actId="165"/>
          <ac:spMkLst>
            <pc:docMk/>
            <pc:sldMk cId="279814674" sldId="267"/>
            <ac:spMk id="18" creationId="{A12F8F63-D2D5-F0B9-BDC0-8C325FC90A61}"/>
          </ac:spMkLst>
        </pc:spChg>
        <pc:spChg chg="del mod topLvl">
          <ac:chgData name="Nandini Thakur" userId="66a41c10077f5cd9" providerId="LiveId" clId="{A2CAEF49-1B0C-4759-A78C-367DA7460AB1}" dt="2023-11-03T06:44:43.338" v="4902" actId="478"/>
          <ac:spMkLst>
            <pc:docMk/>
            <pc:sldMk cId="279814674" sldId="267"/>
            <ac:spMk id="22" creationId="{C4514799-0B44-39C6-62F0-B27F9EB96298}"/>
          </ac:spMkLst>
        </pc:spChg>
        <pc:spChg chg="mod topLvl">
          <ac:chgData name="Nandini Thakur" userId="66a41c10077f5cd9" providerId="LiveId" clId="{A2CAEF49-1B0C-4759-A78C-367DA7460AB1}" dt="2023-11-03T06:45:13.217" v="4928" actId="1076"/>
          <ac:spMkLst>
            <pc:docMk/>
            <pc:sldMk cId="279814674" sldId="267"/>
            <ac:spMk id="27" creationId="{AF5CE1E6-13C0-CA18-3F91-199D2D7AF00A}"/>
          </ac:spMkLst>
        </pc:spChg>
        <pc:spChg chg="mod">
          <ac:chgData name="Nandini Thakur" userId="66a41c10077f5cd9" providerId="LiveId" clId="{A2CAEF49-1B0C-4759-A78C-367DA7460AB1}" dt="2023-11-03T06:42:16.286" v="4861" actId="165"/>
          <ac:spMkLst>
            <pc:docMk/>
            <pc:sldMk cId="279814674" sldId="267"/>
            <ac:spMk id="29" creationId="{E9A18A61-9DCB-EF90-090D-05FA78706473}"/>
          </ac:spMkLst>
        </pc:spChg>
        <pc:spChg chg="mod">
          <ac:chgData name="Nandini Thakur" userId="66a41c10077f5cd9" providerId="LiveId" clId="{A2CAEF49-1B0C-4759-A78C-367DA7460AB1}" dt="2023-11-03T06:42:16.286" v="4861" actId="165"/>
          <ac:spMkLst>
            <pc:docMk/>
            <pc:sldMk cId="279814674" sldId="267"/>
            <ac:spMk id="30" creationId="{6FC60960-71B5-66F6-5206-6A00BE9B5B69}"/>
          </ac:spMkLst>
        </pc:spChg>
        <pc:spChg chg="mod">
          <ac:chgData name="Nandini Thakur" userId="66a41c10077f5cd9" providerId="LiveId" clId="{A2CAEF49-1B0C-4759-A78C-367DA7460AB1}" dt="2023-11-03T06:42:16.286" v="4861" actId="165"/>
          <ac:spMkLst>
            <pc:docMk/>
            <pc:sldMk cId="279814674" sldId="267"/>
            <ac:spMk id="31" creationId="{47EE613B-DB3A-126A-44C5-77128BC57D8C}"/>
          </ac:spMkLst>
        </pc:spChg>
        <pc:spChg chg="del mod topLvl">
          <ac:chgData name="Nandini Thakur" userId="66a41c10077f5cd9" providerId="LiveId" clId="{A2CAEF49-1B0C-4759-A78C-367DA7460AB1}" dt="2023-11-03T06:44:30.219" v="4898" actId="478"/>
          <ac:spMkLst>
            <pc:docMk/>
            <pc:sldMk cId="279814674" sldId="267"/>
            <ac:spMk id="33" creationId="{5DB8E3D0-EFA1-3C4A-F9DA-5021E1308FD8}"/>
          </ac:spMkLst>
        </pc:spChg>
        <pc:spChg chg="mod topLvl">
          <ac:chgData name="Nandini Thakur" userId="66a41c10077f5cd9" providerId="LiveId" clId="{A2CAEF49-1B0C-4759-A78C-367DA7460AB1}" dt="2023-11-03T06:45:27.754" v="4930" actId="20577"/>
          <ac:spMkLst>
            <pc:docMk/>
            <pc:sldMk cId="279814674" sldId="267"/>
            <ac:spMk id="34" creationId="{CFC27B8F-239B-C1B2-170D-1F88E4A27BDF}"/>
          </ac:spMkLst>
        </pc:spChg>
        <pc:spChg chg="add del mod">
          <ac:chgData name="Nandini Thakur" userId="66a41c10077f5cd9" providerId="LiveId" clId="{A2CAEF49-1B0C-4759-A78C-367DA7460AB1}" dt="2023-11-03T06:44:00.425" v="4890" actId="6264"/>
          <ac:spMkLst>
            <pc:docMk/>
            <pc:sldMk cId="279814674" sldId="267"/>
            <ac:spMk id="35" creationId="{BD0724F6-4420-0365-D697-15408B221BA8}"/>
          </ac:spMkLst>
        </pc:spChg>
        <pc:spChg chg="add del mod ord">
          <ac:chgData name="Nandini Thakur" userId="66a41c10077f5cd9" providerId="LiveId" clId="{A2CAEF49-1B0C-4759-A78C-367DA7460AB1}" dt="2023-11-03T06:44:35.969" v="4900" actId="478"/>
          <ac:spMkLst>
            <pc:docMk/>
            <pc:sldMk cId="279814674" sldId="267"/>
            <ac:spMk id="36" creationId="{F3FF335C-B9A8-468F-6D98-4834DD5422B2}"/>
          </ac:spMkLst>
        </pc:spChg>
        <pc:spChg chg="add del">
          <ac:chgData name="Nandini Thakur" userId="66a41c10077f5cd9" providerId="LiveId" clId="{A2CAEF49-1B0C-4759-A78C-367DA7460AB1}" dt="2023-11-03T06:45:00.776" v="4925" actId="478"/>
          <ac:spMkLst>
            <pc:docMk/>
            <pc:sldMk cId="279814674" sldId="267"/>
            <ac:spMk id="39" creationId="{5A1664E9-B6FD-36F6-1466-18BFD1C64A72}"/>
          </ac:spMkLst>
        </pc:spChg>
        <pc:spChg chg="add mod">
          <ac:chgData name="Nandini Thakur" userId="66a41c10077f5cd9" providerId="LiveId" clId="{A2CAEF49-1B0C-4759-A78C-367DA7460AB1}" dt="2023-11-03T06:45:20.666" v="4929"/>
          <ac:spMkLst>
            <pc:docMk/>
            <pc:sldMk cId="279814674" sldId="267"/>
            <ac:spMk id="40" creationId="{6AF52179-0BBE-6EA3-8BA0-6EC51770BB02}"/>
          </ac:spMkLst>
        </pc:spChg>
        <pc:spChg chg="add mod">
          <ac:chgData name="Nandini Thakur" userId="66a41c10077f5cd9" providerId="LiveId" clId="{A2CAEF49-1B0C-4759-A78C-367DA7460AB1}" dt="2023-11-03T06:45:29.459" v="4931" actId="20577"/>
          <ac:spMkLst>
            <pc:docMk/>
            <pc:sldMk cId="279814674" sldId="267"/>
            <ac:spMk id="41" creationId="{0768D567-E384-8E93-3EFE-34231EC8818E}"/>
          </ac:spMkLst>
        </pc:spChg>
        <pc:grpChg chg="add del mod">
          <ac:chgData name="Nandini Thakur" userId="66a41c10077f5cd9" providerId="LiveId" clId="{A2CAEF49-1B0C-4759-A78C-367DA7460AB1}" dt="2023-11-03T06:41:04.506" v="4839" actId="165"/>
          <ac:grpSpMkLst>
            <pc:docMk/>
            <pc:sldMk cId="279814674" sldId="267"/>
            <ac:grpSpMk id="6" creationId="{4CC78452-0111-0B3B-EB9C-6403E738041F}"/>
          </ac:grpSpMkLst>
        </pc:grpChg>
        <pc:grpChg chg="del mod topLvl">
          <ac:chgData name="Nandini Thakur" userId="66a41c10077f5cd9" providerId="LiveId" clId="{A2CAEF49-1B0C-4759-A78C-367DA7460AB1}" dt="2023-11-03T06:41:08.139" v="4840" actId="165"/>
          <ac:grpSpMkLst>
            <pc:docMk/>
            <pc:sldMk cId="279814674" sldId="267"/>
            <ac:grpSpMk id="9" creationId="{C1A2B591-3BA1-7BF3-4A2D-EF0E9E3326F4}"/>
          </ac:grpSpMkLst>
        </pc:grpChg>
        <pc:grpChg chg="del mod topLvl">
          <ac:chgData name="Nandini Thakur" userId="66a41c10077f5cd9" providerId="LiveId" clId="{A2CAEF49-1B0C-4759-A78C-367DA7460AB1}" dt="2023-11-03T06:41:12.656" v="4843" actId="478"/>
          <ac:grpSpMkLst>
            <pc:docMk/>
            <pc:sldMk cId="279814674" sldId="267"/>
            <ac:grpSpMk id="10" creationId="{F6C8D6B6-A570-D760-BA1D-52297A1668C6}"/>
          </ac:grpSpMkLst>
        </pc:grpChg>
        <pc:grpChg chg="add del mod topLvl">
          <ac:chgData name="Nandini Thakur" userId="66a41c10077f5cd9" providerId="LiveId" clId="{A2CAEF49-1B0C-4759-A78C-367DA7460AB1}" dt="2023-11-03T06:43:49.850" v="4886" actId="478"/>
          <ac:grpSpMkLst>
            <pc:docMk/>
            <pc:sldMk cId="279814674" sldId="267"/>
            <ac:grpSpMk id="19" creationId="{5BA3E70B-4287-B9F5-75B5-557EB0E1C6F1}"/>
          </ac:grpSpMkLst>
        </pc:grpChg>
        <pc:grpChg chg="add del mod">
          <ac:chgData name="Nandini Thakur" userId="66a41c10077f5cd9" providerId="LiveId" clId="{A2CAEF49-1B0C-4759-A78C-367DA7460AB1}" dt="2023-11-03T06:43:47.080" v="4885" actId="165"/>
          <ac:grpSpMkLst>
            <pc:docMk/>
            <pc:sldMk cId="279814674" sldId="267"/>
            <ac:grpSpMk id="20" creationId="{CBA3FE25-AB20-8F0E-2FB1-DF041A2F6657}"/>
          </ac:grpSpMkLst>
        </pc:grpChg>
        <pc:grpChg chg="add del mod">
          <ac:chgData name="Nandini Thakur" userId="66a41c10077f5cd9" providerId="LiveId" clId="{A2CAEF49-1B0C-4759-A78C-367DA7460AB1}" dt="2023-11-03T06:42:16.286" v="4861" actId="165"/>
          <ac:grpSpMkLst>
            <pc:docMk/>
            <pc:sldMk cId="279814674" sldId="267"/>
            <ac:grpSpMk id="21" creationId="{352592EB-A7D1-0866-927D-435C6A6346AE}"/>
          </ac:grpSpMkLst>
        </pc:grpChg>
        <pc:grpChg chg="del">
          <ac:chgData name="Nandini Thakur" userId="66a41c10077f5cd9" providerId="LiveId" clId="{A2CAEF49-1B0C-4759-A78C-367DA7460AB1}" dt="2023-11-03T06:40:58.121" v="4836" actId="478"/>
          <ac:grpSpMkLst>
            <pc:docMk/>
            <pc:sldMk cId="279814674" sldId="267"/>
            <ac:grpSpMk id="26" creationId="{3948905C-413F-983C-520A-A26BCC364CE4}"/>
          </ac:grpSpMkLst>
        </pc:grpChg>
        <pc:grpChg chg="del mod topLvl">
          <ac:chgData name="Nandini Thakur" userId="66a41c10077f5cd9" providerId="LiveId" clId="{A2CAEF49-1B0C-4759-A78C-367DA7460AB1}" dt="2023-11-03T06:44:38.346" v="4901" actId="478"/>
          <ac:grpSpMkLst>
            <pc:docMk/>
            <pc:sldMk cId="279814674" sldId="267"/>
            <ac:grpSpMk id="28" creationId="{9BDB7FD3-EA17-791A-951E-BFDFC62D75F6}"/>
          </ac:grpSpMkLst>
        </pc:grpChg>
        <pc:grpChg chg="add del mod">
          <ac:chgData name="Nandini Thakur" userId="66a41c10077f5cd9" providerId="LiveId" clId="{A2CAEF49-1B0C-4759-A78C-367DA7460AB1}" dt="2023-11-03T06:43:52.850" v="4888" actId="165"/>
          <ac:grpSpMkLst>
            <pc:docMk/>
            <pc:sldMk cId="279814674" sldId="267"/>
            <ac:grpSpMk id="32" creationId="{81C9679F-CC17-D2AB-92C0-58C9A9041273}"/>
          </ac:grpSpMkLst>
        </pc:grpChg>
        <pc:grpChg chg="add del mod">
          <ac:chgData name="Nandini Thakur" userId="66a41c10077f5cd9" providerId="LiveId" clId="{A2CAEF49-1B0C-4759-A78C-367DA7460AB1}" dt="2023-11-03T06:44:19.238" v="4896" actId="165"/>
          <ac:grpSpMkLst>
            <pc:docMk/>
            <pc:sldMk cId="279814674" sldId="267"/>
            <ac:grpSpMk id="37" creationId="{3032F1BA-667B-FBB5-A8E5-E709CA1BC47E}"/>
          </ac:grpSpMkLst>
        </pc:grpChg>
      </pc:sldChg>
      <pc:sldChg chg="modSp add del mod">
        <pc:chgData name="Nandini Thakur" userId="66a41c10077f5cd9" providerId="LiveId" clId="{A2CAEF49-1B0C-4759-A78C-367DA7460AB1}" dt="2023-11-03T05:24:00.173" v="4107" actId="47"/>
        <pc:sldMkLst>
          <pc:docMk/>
          <pc:sldMk cId="3437900304" sldId="267"/>
        </pc:sldMkLst>
        <pc:spChg chg="mod">
          <ac:chgData name="Nandini Thakur" userId="66a41c10077f5cd9" providerId="LiveId" clId="{A2CAEF49-1B0C-4759-A78C-367DA7460AB1}" dt="2023-10-31T06:25:52.074" v="1304"/>
          <ac:spMkLst>
            <pc:docMk/>
            <pc:sldMk cId="3437900304" sldId="267"/>
            <ac:spMk id="11" creationId="{56E26250-994F-CBC3-3956-C0CFED6CE9BF}"/>
          </ac:spMkLst>
        </pc:spChg>
        <pc:spChg chg="mod">
          <ac:chgData name="Nandini Thakur" userId="66a41c10077f5cd9" providerId="LiveId" clId="{A2CAEF49-1B0C-4759-A78C-367DA7460AB1}" dt="2023-10-31T06:26:13.509" v="1307" actId="20577"/>
          <ac:spMkLst>
            <pc:docMk/>
            <pc:sldMk cId="3437900304" sldId="267"/>
            <ac:spMk id="18" creationId="{C153D541-E221-E14F-0511-1A486D2ED670}"/>
          </ac:spMkLst>
        </pc:spChg>
      </pc:sldChg>
      <pc:sldChg chg="addSp delSp modSp add mod chgLayout">
        <pc:chgData name="Nandini Thakur" userId="66a41c10077f5cd9" providerId="LiveId" clId="{A2CAEF49-1B0C-4759-A78C-367DA7460AB1}" dt="2023-11-03T08:22:17.621" v="6457" actId="14100"/>
        <pc:sldMkLst>
          <pc:docMk/>
          <pc:sldMk cId="2808306226" sldId="268"/>
        </pc:sldMkLst>
        <pc:spChg chg="mod ord">
          <ac:chgData name="Nandini Thakur" userId="66a41c10077f5cd9" providerId="LiveId" clId="{A2CAEF49-1B0C-4759-A78C-367DA7460AB1}" dt="2023-11-03T06:50:34.314" v="5030" actId="14100"/>
          <ac:spMkLst>
            <pc:docMk/>
            <pc:sldMk cId="2808306226" sldId="268"/>
            <ac:spMk id="2" creationId="{D3E0B3F7-647F-6972-55BB-C4C80DFAEA4B}"/>
          </ac:spMkLst>
        </pc:spChg>
        <pc:spChg chg="add del mod">
          <ac:chgData name="Nandini Thakur" userId="66a41c10077f5cd9" providerId="LiveId" clId="{A2CAEF49-1B0C-4759-A78C-367DA7460AB1}" dt="2023-11-03T06:46:13.556" v="4936" actId="6264"/>
          <ac:spMkLst>
            <pc:docMk/>
            <pc:sldMk cId="2808306226" sldId="268"/>
            <ac:spMk id="3" creationId="{FF2EA451-1A44-B0B7-69B4-F3FF0A36CDA9}"/>
          </ac:spMkLst>
        </pc:spChg>
        <pc:spChg chg="add del mod ord">
          <ac:chgData name="Nandini Thakur" userId="66a41c10077f5cd9" providerId="LiveId" clId="{A2CAEF49-1B0C-4759-A78C-367DA7460AB1}" dt="2023-11-03T06:48:53.353" v="5002" actId="478"/>
          <ac:spMkLst>
            <pc:docMk/>
            <pc:sldMk cId="2808306226" sldId="268"/>
            <ac:spMk id="4" creationId="{804EA148-5DCA-B0C1-2034-42F6C48EFEDB}"/>
          </ac:spMkLst>
        </pc:spChg>
        <pc:spChg chg="add mod">
          <ac:chgData name="Nandini Thakur" userId="66a41c10077f5cd9" providerId="LiveId" clId="{A2CAEF49-1B0C-4759-A78C-367DA7460AB1}" dt="2023-11-03T08:22:10.627" v="6454" actId="14100"/>
          <ac:spMkLst>
            <pc:docMk/>
            <pc:sldMk cId="2808306226" sldId="268"/>
            <ac:spMk id="5" creationId="{A8E83858-8FEC-FE7B-2EE3-3126701E8EDA}"/>
          </ac:spMkLst>
        </pc:spChg>
        <pc:spChg chg="add mod">
          <ac:chgData name="Nandini Thakur" userId="66a41c10077f5cd9" providerId="LiveId" clId="{A2CAEF49-1B0C-4759-A78C-367DA7460AB1}" dt="2023-11-03T08:22:13.673" v="6455" actId="14100"/>
          <ac:spMkLst>
            <pc:docMk/>
            <pc:sldMk cId="2808306226" sldId="268"/>
            <ac:spMk id="6" creationId="{0D0EA01D-33E2-5692-DC1D-6EAB2B720996}"/>
          </ac:spMkLst>
        </pc:spChg>
        <pc:spChg chg="del">
          <ac:chgData name="Nandini Thakur" userId="66a41c10077f5cd9" providerId="LiveId" clId="{A2CAEF49-1B0C-4759-A78C-367DA7460AB1}" dt="2023-11-03T06:46:06.969" v="4935" actId="478"/>
          <ac:spMkLst>
            <pc:docMk/>
            <pc:sldMk cId="2808306226" sldId="268"/>
            <ac:spMk id="7" creationId="{ECA62229-4A2E-B7E5-8A41-5CD882087E31}"/>
          </ac:spMkLst>
        </pc:spChg>
        <pc:spChg chg="del">
          <ac:chgData name="Nandini Thakur" userId="66a41c10077f5cd9" providerId="LiveId" clId="{A2CAEF49-1B0C-4759-A78C-367DA7460AB1}" dt="2023-11-03T06:46:06.969" v="4935" actId="478"/>
          <ac:spMkLst>
            <pc:docMk/>
            <pc:sldMk cId="2808306226" sldId="268"/>
            <ac:spMk id="8" creationId="{B234416A-5F73-3175-EFB4-3EE720D571A6}"/>
          </ac:spMkLst>
        </pc:spChg>
        <pc:spChg chg="add mod">
          <ac:chgData name="Nandini Thakur" userId="66a41c10077f5cd9" providerId="LiveId" clId="{A2CAEF49-1B0C-4759-A78C-367DA7460AB1}" dt="2023-11-03T08:22:17.621" v="6457" actId="14100"/>
          <ac:spMkLst>
            <pc:docMk/>
            <pc:sldMk cId="2808306226" sldId="268"/>
            <ac:spMk id="9" creationId="{23B4FC16-D069-E95D-70E5-6F1D8BD9BD1F}"/>
          </ac:spMkLst>
        </pc:spChg>
        <pc:spChg chg="add mod">
          <ac:chgData name="Nandini Thakur" userId="66a41c10077f5cd9" providerId="LiveId" clId="{A2CAEF49-1B0C-4759-A78C-367DA7460AB1}" dt="2023-11-03T08:22:15.840" v="6456" actId="14100"/>
          <ac:spMkLst>
            <pc:docMk/>
            <pc:sldMk cId="2808306226" sldId="268"/>
            <ac:spMk id="10" creationId="{8143F0DF-A321-3139-7BCF-EA4F51A06827}"/>
          </ac:spMkLst>
        </pc:spChg>
        <pc:spChg chg="add del mod">
          <ac:chgData name="Nandini Thakur" userId="66a41c10077f5cd9" providerId="LiveId" clId="{A2CAEF49-1B0C-4759-A78C-367DA7460AB1}" dt="2023-11-03T06:48:55.541" v="5003" actId="478"/>
          <ac:spMkLst>
            <pc:docMk/>
            <pc:sldMk cId="2808306226" sldId="268"/>
            <ac:spMk id="14" creationId="{5B1B3BF8-ABF1-DA5C-5610-051315253BB3}"/>
          </ac:spMkLst>
        </pc:spChg>
        <pc:spChg chg="add mod">
          <ac:chgData name="Nandini Thakur" userId="66a41c10077f5cd9" providerId="LiveId" clId="{A2CAEF49-1B0C-4759-A78C-367DA7460AB1}" dt="2023-11-03T06:50:11.916" v="5026" actId="1076"/>
          <ac:spMkLst>
            <pc:docMk/>
            <pc:sldMk cId="2808306226" sldId="268"/>
            <ac:spMk id="15" creationId="{1DD6A11E-566A-6E17-872A-656BBA0E70F9}"/>
          </ac:spMkLst>
        </pc:spChg>
        <pc:spChg chg="add mod">
          <ac:chgData name="Nandini Thakur" userId="66a41c10077f5cd9" providerId="LiveId" clId="{A2CAEF49-1B0C-4759-A78C-367DA7460AB1}" dt="2023-11-03T06:50:11.916" v="5026" actId="1076"/>
          <ac:spMkLst>
            <pc:docMk/>
            <pc:sldMk cId="2808306226" sldId="268"/>
            <ac:spMk id="16" creationId="{15AE8B04-C722-467C-F946-51619F24C610}"/>
          </ac:spMkLst>
        </pc:spChg>
        <pc:spChg chg="add mod">
          <ac:chgData name="Nandini Thakur" userId="66a41c10077f5cd9" providerId="LiveId" clId="{A2CAEF49-1B0C-4759-A78C-367DA7460AB1}" dt="2023-11-03T06:50:11.916" v="5026" actId="1076"/>
          <ac:spMkLst>
            <pc:docMk/>
            <pc:sldMk cId="2808306226" sldId="268"/>
            <ac:spMk id="17" creationId="{2816A2FF-D149-E7C2-6077-BC89143CF1EA}"/>
          </ac:spMkLst>
        </pc:spChg>
        <pc:spChg chg="add mod">
          <ac:chgData name="Nandini Thakur" userId="66a41c10077f5cd9" providerId="LiveId" clId="{A2CAEF49-1B0C-4759-A78C-367DA7460AB1}" dt="2023-11-03T06:50:11.916" v="5026" actId="1076"/>
          <ac:spMkLst>
            <pc:docMk/>
            <pc:sldMk cId="2808306226" sldId="268"/>
            <ac:spMk id="18" creationId="{1CDF7AA1-AA75-C9E3-2C12-BC42794B4CCE}"/>
          </ac:spMkLst>
        </pc:spChg>
        <pc:spChg chg="del">
          <ac:chgData name="Nandini Thakur" userId="66a41c10077f5cd9" providerId="LiveId" clId="{A2CAEF49-1B0C-4759-A78C-367DA7460AB1}" dt="2023-11-03T06:46:06.969" v="4935" actId="478"/>
          <ac:spMkLst>
            <pc:docMk/>
            <pc:sldMk cId="2808306226" sldId="268"/>
            <ac:spMk id="27" creationId="{AF5CE1E6-13C0-CA18-3F91-199D2D7AF00A}"/>
          </ac:spMkLst>
        </pc:spChg>
        <pc:spChg chg="del">
          <ac:chgData name="Nandini Thakur" userId="66a41c10077f5cd9" providerId="LiveId" clId="{A2CAEF49-1B0C-4759-A78C-367DA7460AB1}" dt="2023-11-03T06:46:06.969" v="4935" actId="478"/>
          <ac:spMkLst>
            <pc:docMk/>
            <pc:sldMk cId="2808306226" sldId="268"/>
            <ac:spMk id="34" creationId="{CFC27B8F-239B-C1B2-170D-1F88E4A27BDF}"/>
          </ac:spMkLst>
        </pc:spChg>
        <pc:spChg chg="del">
          <ac:chgData name="Nandini Thakur" userId="66a41c10077f5cd9" providerId="LiveId" clId="{A2CAEF49-1B0C-4759-A78C-367DA7460AB1}" dt="2023-11-03T06:46:06.969" v="4935" actId="478"/>
          <ac:spMkLst>
            <pc:docMk/>
            <pc:sldMk cId="2808306226" sldId="268"/>
            <ac:spMk id="40" creationId="{6AF52179-0BBE-6EA3-8BA0-6EC51770BB02}"/>
          </ac:spMkLst>
        </pc:spChg>
        <pc:spChg chg="del">
          <ac:chgData name="Nandini Thakur" userId="66a41c10077f5cd9" providerId="LiveId" clId="{A2CAEF49-1B0C-4759-A78C-367DA7460AB1}" dt="2023-11-03T06:46:06.969" v="4935" actId="478"/>
          <ac:spMkLst>
            <pc:docMk/>
            <pc:sldMk cId="2808306226" sldId="268"/>
            <ac:spMk id="41" creationId="{0768D567-E384-8E93-3EFE-34231EC8818E}"/>
          </ac:spMkLst>
        </pc:spChg>
        <pc:picChg chg="add del">
          <ac:chgData name="Nandini Thakur" userId="66a41c10077f5cd9" providerId="LiveId" clId="{A2CAEF49-1B0C-4759-A78C-367DA7460AB1}" dt="2023-11-03T06:48:10.475" v="4981" actId="478"/>
          <ac:picMkLst>
            <pc:docMk/>
            <pc:sldMk cId="2808306226" sldId="268"/>
            <ac:picMk id="12" creationId="{03A6E963-B866-8565-1E3C-37D5587A18AA}"/>
          </ac:picMkLst>
        </pc:picChg>
      </pc:sldChg>
      <pc:sldChg chg="addSp delSp modSp new del mod modClrScheme chgLayout">
        <pc:chgData name="Nandini Thakur" userId="66a41c10077f5cd9" providerId="LiveId" clId="{A2CAEF49-1B0C-4759-A78C-367DA7460AB1}" dt="2023-11-03T05:24:00.173" v="4107" actId="47"/>
        <pc:sldMkLst>
          <pc:docMk/>
          <pc:sldMk cId="2820502419" sldId="268"/>
        </pc:sldMkLst>
        <pc:spChg chg="del mod ord">
          <ac:chgData name="Nandini Thakur" userId="66a41c10077f5cd9" providerId="LiveId" clId="{A2CAEF49-1B0C-4759-A78C-367DA7460AB1}" dt="2023-10-31T06:25:31.599" v="1300" actId="700"/>
          <ac:spMkLst>
            <pc:docMk/>
            <pc:sldMk cId="2820502419" sldId="268"/>
            <ac:spMk id="2" creationId="{D7BAEE56-5420-4A10-94B7-787DAEF708DC}"/>
          </ac:spMkLst>
        </pc:spChg>
        <pc:spChg chg="del mod ord">
          <ac:chgData name="Nandini Thakur" userId="66a41c10077f5cd9" providerId="LiveId" clId="{A2CAEF49-1B0C-4759-A78C-367DA7460AB1}" dt="2023-10-31T06:25:31.599" v="1300" actId="700"/>
          <ac:spMkLst>
            <pc:docMk/>
            <pc:sldMk cId="2820502419" sldId="268"/>
            <ac:spMk id="3" creationId="{CD04E091-ACF9-CA21-5D8B-3138FCAB8C47}"/>
          </ac:spMkLst>
        </pc:spChg>
        <pc:spChg chg="add mod ord">
          <ac:chgData name="Nandini Thakur" userId="66a41c10077f5cd9" providerId="LiveId" clId="{A2CAEF49-1B0C-4759-A78C-367DA7460AB1}" dt="2023-11-03T05:20:25.640" v="4069" actId="27636"/>
          <ac:spMkLst>
            <pc:docMk/>
            <pc:sldMk cId="2820502419" sldId="268"/>
            <ac:spMk id="4" creationId="{7652D43F-9167-CD2B-E7F2-A9387DB0ED4A}"/>
          </ac:spMkLst>
        </pc:spChg>
        <pc:spChg chg="add del mod ord">
          <ac:chgData name="Nandini Thakur" userId="66a41c10077f5cd9" providerId="LiveId" clId="{A2CAEF49-1B0C-4759-A78C-367DA7460AB1}" dt="2023-10-31T06:25:37.391" v="1303" actId="478"/>
          <ac:spMkLst>
            <pc:docMk/>
            <pc:sldMk cId="2820502419" sldId="268"/>
            <ac:spMk id="5" creationId="{90F81E1F-2241-8221-7FB8-578F4435CE46}"/>
          </ac:spMkLst>
        </pc:spChg>
      </pc:sldChg>
      <pc:sldChg chg="addSp delSp modSp add del mod">
        <pc:chgData name="Nandini Thakur" userId="66a41c10077f5cd9" providerId="LiveId" clId="{A2CAEF49-1B0C-4759-A78C-367DA7460AB1}" dt="2023-11-03T05:24:00.173" v="4107" actId="47"/>
        <pc:sldMkLst>
          <pc:docMk/>
          <pc:sldMk cId="382728564" sldId="269"/>
        </pc:sldMkLst>
        <pc:spChg chg="add del mod">
          <ac:chgData name="Nandini Thakur" userId="66a41c10077f5cd9" providerId="LiveId" clId="{A2CAEF49-1B0C-4759-A78C-367DA7460AB1}" dt="2023-10-31T06:27:36.525" v="1321" actId="478"/>
          <ac:spMkLst>
            <pc:docMk/>
            <pc:sldMk cId="382728564" sldId="269"/>
            <ac:spMk id="2" creationId="{9BAEDDF2-2486-1E00-5FA5-49BA78BAA6A0}"/>
          </ac:spMkLst>
        </pc:spChg>
        <pc:spChg chg="mod">
          <ac:chgData name="Nandini Thakur" userId="66a41c10077f5cd9" providerId="LiveId" clId="{A2CAEF49-1B0C-4759-A78C-367DA7460AB1}" dt="2023-10-31T06:26:24.833" v="1309"/>
          <ac:spMkLst>
            <pc:docMk/>
            <pc:sldMk cId="382728564" sldId="269"/>
            <ac:spMk id="11" creationId="{56E26250-994F-CBC3-3956-C0CFED6CE9BF}"/>
          </ac:spMkLst>
        </pc:spChg>
        <pc:spChg chg="mod">
          <ac:chgData name="Nandini Thakur" userId="66a41c10077f5cd9" providerId="LiveId" clId="{A2CAEF49-1B0C-4759-A78C-367DA7460AB1}" dt="2023-10-31T08:12:36.221" v="2817" actId="27636"/>
          <ac:spMkLst>
            <pc:docMk/>
            <pc:sldMk cId="382728564" sldId="269"/>
            <ac:spMk id="18" creationId="{C153D541-E221-E14F-0511-1A486D2ED670}"/>
          </ac:spMkLst>
        </pc:spChg>
      </pc:sldChg>
      <pc:sldChg chg="addSp delSp modSp add mod modClrScheme chgLayout">
        <pc:chgData name="Nandini Thakur" userId="66a41c10077f5cd9" providerId="LiveId" clId="{A2CAEF49-1B0C-4759-A78C-367DA7460AB1}" dt="2023-11-03T08:26:40.202" v="6458" actId="1076"/>
        <pc:sldMkLst>
          <pc:docMk/>
          <pc:sldMk cId="1937865593" sldId="269"/>
        </pc:sldMkLst>
        <pc:spChg chg="mod ord">
          <ac:chgData name="Nandini Thakur" userId="66a41c10077f5cd9" providerId="LiveId" clId="{A2CAEF49-1B0C-4759-A78C-367DA7460AB1}" dt="2023-11-03T06:51:18.601" v="5040" actId="700"/>
          <ac:spMkLst>
            <pc:docMk/>
            <pc:sldMk cId="1937865593" sldId="269"/>
            <ac:spMk id="2" creationId="{D3E0B3F7-647F-6972-55BB-C4C80DFAEA4B}"/>
          </ac:spMkLst>
        </pc:spChg>
        <pc:spChg chg="add del mod">
          <ac:chgData name="Nandini Thakur" userId="66a41c10077f5cd9" providerId="LiveId" clId="{A2CAEF49-1B0C-4759-A78C-367DA7460AB1}" dt="2023-11-03T06:50:52.354" v="5032" actId="6264"/>
          <ac:spMkLst>
            <pc:docMk/>
            <pc:sldMk cId="1937865593" sldId="269"/>
            <ac:spMk id="3" creationId="{9EC07FCD-C36D-65B2-A0AB-58861A62BB63}"/>
          </ac:spMkLst>
        </pc:spChg>
        <pc:spChg chg="add del mod ord">
          <ac:chgData name="Nandini Thakur" userId="66a41c10077f5cd9" providerId="LiveId" clId="{A2CAEF49-1B0C-4759-A78C-367DA7460AB1}" dt="2023-11-03T06:51:18.601" v="5040" actId="700"/>
          <ac:spMkLst>
            <pc:docMk/>
            <pc:sldMk cId="1937865593" sldId="269"/>
            <ac:spMk id="4" creationId="{9B6D6111-1791-39A3-3694-764AB0BEF4B6}"/>
          </ac:spMkLst>
        </pc:spChg>
        <pc:spChg chg="mod">
          <ac:chgData name="Nandini Thakur" userId="66a41c10077f5cd9" providerId="LiveId" clId="{A2CAEF49-1B0C-4759-A78C-367DA7460AB1}" dt="2023-11-03T06:54:14.089" v="5131" actId="20577"/>
          <ac:spMkLst>
            <pc:docMk/>
            <pc:sldMk cId="1937865593" sldId="269"/>
            <ac:spMk id="5" creationId="{A8E83858-8FEC-FE7B-2EE3-3126701E8EDA}"/>
          </ac:spMkLst>
        </pc:spChg>
        <pc:spChg chg="del">
          <ac:chgData name="Nandini Thakur" userId="66a41c10077f5cd9" providerId="LiveId" clId="{A2CAEF49-1B0C-4759-A78C-367DA7460AB1}" dt="2023-11-03T06:51:02.374" v="5035" actId="478"/>
          <ac:spMkLst>
            <pc:docMk/>
            <pc:sldMk cId="1937865593" sldId="269"/>
            <ac:spMk id="6" creationId="{0D0EA01D-33E2-5692-DC1D-6EAB2B720996}"/>
          </ac:spMkLst>
        </pc:spChg>
        <pc:spChg chg="add mod ord">
          <ac:chgData name="Nandini Thakur" userId="66a41c10077f5cd9" providerId="LiveId" clId="{A2CAEF49-1B0C-4759-A78C-367DA7460AB1}" dt="2023-11-03T08:26:40.202" v="6458" actId="1076"/>
          <ac:spMkLst>
            <pc:docMk/>
            <pc:sldMk cId="1937865593" sldId="269"/>
            <ac:spMk id="7" creationId="{EDE7044B-34EA-2D23-13CF-0A7645888417}"/>
          </ac:spMkLst>
        </pc:spChg>
        <pc:spChg chg="add mod ord">
          <ac:chgData name="Nandini Thakur" userId="66a41c10077f5cd9" providerId="LiveId" clId="{A2CAEF49-1B0C-4759-A78C-367DA7460AB1}" dt="2023-11-03T08:26:40.202" v="6458" actId="1076"/>
          <ac:spMkLst>
            <pc:docMk/>
            <pc:sldMk cId="1937865593" sldId="269"/>
            <ac:spMk id="8" creationId="{44EC38BC-209E-E548-487C-9B806FCEBD34}"/>
          </ac:spMkLst>
        </pc:spChg>
        <pc:spChg chg="del">
          <ac:chgData name="Nandini Thakur" userId="66a41c10077f5cd9" providerId="LiveId" clId="{A2CAEF49-1B0C-4759-A78C-367DA7460AB1}" dt="2023-11-03T06:51:26.950" v="5043" actId="478"/>
          <ac:spMkLst>
            <pc:docMk/>
            <pc:sldMk cId="1937865593" sldId="269"/>
            <ac:spMk id="9" creationId="{23B4FC16-D069-E95D-70E5-6F1D8BD9BD1F}"/>
          </ac:spMkLst>
        </pc:spChg>
        <pc:spChg chg="del">
          <ac:chgData name="Nandini Thakur" userId="66a41c10077f5cd9" providerId="LiveId" clId="{A2CAEF49-1B0C-4759-A78C-367DA7460AB1}" dt="2023-11-03T06:51:02.374" v="5035" actId="478"/>
          <ac:spMkLst>
            <pc:docMk/>
            <pc:sldMk cId="1937865593" sldId="269"/>
            <ac:spMk id="10" creationId="{8143F0DF-A321-3139-7BCF-EA4F51A06827}"/>
          </ac:spMkLst>
        </pc:spChg>
        <pc:spChg chg="add mod">
          <ac:chgData name="Nandini Thakur" userId="66a41c10077f5cd9" providerId="LiveId" clId="{A2CAEF49-1B0C-4759-A78C-367DA7460AB1}" dt="2023-11-03T06:54:17.806" v="5134" actId="20577"/>
          <ac:spMkLst>
            <pc:docMk/>
            <pc:sldMk cId="1937865593" sldId="269"/>
            <ac:spMk id="11" creationId="{93E17072-F3F4-FFE4-E18F-9E13D2F83501}"/>
          </ac:spMkLst>
        </pc:spChg>
        <pc:spChg chg="add mod">
          <ac:chgData name="Nandini Thakur" userId="66a41c10077f5cd9" providerId="LiveId" clId="{A2CAEF49-1B0C-4759-A78C-367DA7460AB1}" dt="2023-11-03T06:53:53.359" v="5125" actId="1076"/>
          <ac:spMkLst>
            <pc:docMk/>
            <pc:sldMk cId="1937865593" sldId="269"/>
            <ac:spMk id="12" creationId="{6C7569A5-180B-B642-0AA2-66F0D9FA9A00}"/>
          </ac:spMkLst>
        </pc:spChg>
        <pc:spChg chg="del">
          <ac:chgData name="Nandini Thakur" userId="66a41c10077f5cd9" providerId="LiveId" clId="{A2CAEF49-1B0C-4759-A78C-367DA7460AB1}" dt="2023-11-03T06:50:59.833" v="5034" actId="478"/>
          <ac:spMkLst>
            <pc:docMk/>
            <pc:sldMk cId="1937865593" sldId="269"/>
            <ac:spMk id="15" creationId="{1DD6A11E-566A-6E17-872A-656BBA0E70F9}"/>
          </ac:spMkLst>
        </pc:spChg>
        <pc:spChg chg="del">
          <ac:chgData name="Nandini Thakur" userId="66a41c10077f5cd9" providerId="LiveId" clId="{A2CAEF49-1B0C-4759-A78C-367DA7460AB1}" dt="2023-11-03T06:50:59.833" v="5034" actId="478"/>
          <ac:spMkLst>
            <pc:docMk/>
            <pc:sldMk cId="1937865593" sldId="269"/>
            <ac:spMk id="16" creationId="{15AE8B04-C722-467C-F946-51619F24C610}"/>
          </ac:spMkLst>
        </pc:spChg>
        <pc:spChg chg="del">
          <ac:chgData name="Nandini Thakur" userId="66a41c10077f5cd9" providerId="LiveId" clId="{A2CAEF49-1B0C-4759-A78C-367DA7460AB1}" dt="2023-11-03T06:50:59.833" v="5034" actId="478"/>
          <ac:spMkLst>
            <pc:docMk/>
            <pc:sldMk cId="1937865593" sldId="269"/>
            <ac:spMk id="17" creationId="{2816A2FF-D149-E7C2-6077-BC89143CF1EA}"/>
          </ac:spMkLst>
        </pc:spChg>
        <pc:spChg chg="del">
          <ac:chgData name="Nandini Thakur" userId="66a41c10077f5cd9" providerId="LiveId" clId="{A2CAEF49-1B0C-4759-A78C-367DA7460AB1}" dt="2023-11-03T06:50:59.833" v="5034" actId="478"/>
          <ac:spMkLst>
            <pc:docMk/>
            <pc:sldMk cId="1937865593" sldId="269"/>
            <ac:spMk id="18" creationId="{1CDF7AA1-AA75-C9E3-2C12-BC42794B4CCE}"/>
          </ac:spMkLst>
        </pc:spChg>
      </pc:sldChg>
      <pc:sldChg chg="addSp delSp modSp add mod ord">
        <pc:chgData name="Nandini Thakur" userId="66a41c10077f5cd9" providerId="LiveId" clId="{A2CAEF49-1B0C-4759-A78C-367DA7460AB1}" dt="2023-11-03T09:58:14.442" v="6613" actId="20577"/>
        <pc:sldMkLst>
          <pc:docMk/>
          <pc:sldMk cId="413186197" sldId="270"/>
        </pc:sldMkLst>
        <pc:spChg chg="del">
          <ac:chgData name="Nandini Thakur" userId="66a41c10077f5cd9" providerId="LiveId" clId="{A2CAEF49-1B0C-4759-A78C-367DA7460AB1}" dt="2023-11-03T06:57:17.366" v="5143" actId="478"/>
          <ac:spMkLst>
            <pc:docMk/>
            <pc:sldMk cId="413186197" sldId="270"/>
            <ac:spMk id="2" creationId="{F832F6E0-5180-4FE1-7328-69123B525B66}"/>
          </ac:spMkLst>
        </pc:spChg>
        <pc:spChg chg="add del">
          <ac:chgData name="Nandini Thakur" userId="66a41c10077f5cd9" providerId="LiveId" clId="{A2CAEF49-1B0C-4759-A78C-367DA7460AB1}" dt="2023-11-03T06:56:51.647" v="5141" actId="478"/>
          <ac:spMkLst>
            <pc:docMk/>
            <pc:sldMk cId="413186197" sldId="270"/>
            <ac:spMk id="3" creationId="{D9AB0740-D9DA-1074-6154-97F7FA6EE180}"/>
          </ac:spMkLst>
        </pc:spChg>
        <pc:spChg chg="mod">
          <ac:chgData name="Nandini Thakur" userId="66a41c10077f5cd9" providerId="LiveId" clId="{A2CAEF49-1B0C-4759-A78C-367DA7460AB1}" dt="2023-11-03T09:58:14.442" v="6613" actId="20577"/>
          <ac:spMkLst>
            <pc:docMk/>
            <pc:sldMk cId="413186197" sldId="270"/>
            <ac:spMk id="4" creationId="{E167844F-298E-4890-096C-08ED7FF670F0}"/>
          </ac:spMkLst>
        </pc:spChg>
        <pc:spChg chg="add mod ord">
          <ac:chgData name="Nandini Thakur" userId="66a41c10077f5cd9" providerId="LiveId" clId="{A2CAEF49-1B0C-4759-A78C-367DA7460AB1}" dt="2023-11-03T06:57:58.793" v="5182" actId="1037"/>
          <ac:spMkLst>
            <pc:docMk/>
            <pc:sldMk cId="413186197" sldId="270"/>
            <ac:spMk id="5" creationId="{1DC3B09B-D772-7497-FC0F-D6477DC98B0D}"/>
          </ac:spMkLst>
        </pc:spChg>
        <pc:spChg chg="add del mod">
          <ac:chgData name="Nandini Thakur" userId="66a41c10077f5cd9" providerId="LiveId" clId="{A2CAEF49-1B0C-4759-A78C-367DA7460AB1}" dt="2023-11-03T06:57:42.607" v="5149"/>
          <ac:spMkLst>
            <pc:docMk/>
            <pc:sldMk cId="413186197" sldId="270"/>
            <ac:spMk id="7" creationId="{6A5E5821-56F9-D4C8-4425-67631D6CD0BA}"/>
          </ac:spMkLst>
        </pc:spChg>
        <pc:picChg chg="del">
          <ac:chgData name="Nandini Thakur" userId="66a41c10077f5cd9" providerId="LiveId" clId="{A2CAEF49-1B0C-4759-A78C-367DA7460AB1}" dt="2023-11-03T06:57:18.870" v="5144" actId="478"/>
          <ac:picMkLst>
            <pc:docMk/>
            <pc:sldMk cId="413186197" sldId="270"/>
            <ac:picMk id="6" creationId="{7F71F93A-0ECA-0134-1107-1C25C2FCE99F}"/>
          </ac:picMkLst>
        </pc:picChg>
        <pc:picChg chg="mod">
          <ac:chgData name="Nandini Thakur" userId="66a41c10077f5cd9" providerId="LiveId" clId="{A2CAEF49-1B0C-4759-A78C-367DA7460AB1}" dt="2023-11-03T06:57:42.607" v="5149"/>
          <ac:picMkLst>
            <pc:docMk/>
            <pc:sldMk cId="413186197" sldId="270"/>
            <ac:picMk id="8" creationId="{5816BE15-DD29-315E-FBC5-3AD099EA4CDB}"/>
          </ac:picMkLst>
        </pc:picChg>
        <pc:picChg chg="add del mod">
          <ac:chgData name="Nandini Thakur" userId="66a41c10077f5cd9" providerId="LiveId" clId="{A2CAEF49-1B0C-4759-A78C-367DA7460AB1}" dt="2023-11-03T06:57:42.607" v="5149"/>
          <ac:picMkLst>
            <pc:docMk/>
            <pc:sldMk cId="413186197" sldId="270"/>
            <ac:picMk id="3076" creationId="{596C0742-3964-8808-A0BC-6705BA446C9C}"/>
          </ac:picMkLst>
        </pc:picChg>
      </pc:sldChg>
      <pc:sldChg chg="modSp add del mod">
        <pc:chgData name="Nandini Thakur" userId="66a41c10077f5cd9" providerId="LiveId" clId="{A2CAEF49-1B0C-4759-A78C-367DA7460AB1}" dt="2023-11-03T05:24:00.173" v="4107" actId="47"/>
        <pc:sldMkLst>
          <pc:docMk/>
          <pc:sldMk cId="1043976690" sldId="270"/>
        </pc:sldMkLst>
        <pc:spChg chg="mod">
          <ac:chgData name="Nandini Thakur" userId="66a41c10077f5cd9" providerId="LiveId" clId="{A2CAEF49-1B0C-4759-A78C-367DA7460AB1}" dt="2023-10-31T06:27:58.934" v="1333" actId="20577"/>
          <ac:spMkLst>
            <pc:docMk/>
            <pc:sldMk cId="1043976690" sldId="270"/>
            <ac:spMk id="11" creationId="{56E26250-994F-CBC3-3956-C0CFED6CE9BF}"/>
          </ac:spMkLst>
        </pc:spChg>
        <pc:spChg chg="mod">
          <ac:chgData name="Nandini Thakur" userId="66a41c10077f5cd9" providerId="LiveId" clId="{A2CAEF49-1B0C-4759-A78C-367DA7460AB1}" dt="2023-10-31T08:07:23.114" v="2693" actId="21"/>
          <ac:spMkLst>
            <pc:docMk/>
            <pc:sldMk cId="1043976690" sldId="270"/>
            <ac:spMk id="18" creationId="{C153D541-E221-E14F-0511-1A486D2ED670}"/>
          </ac:spMkLst>
        </pc:spChg>
      </pc:sldChg>
      <pc:sldChg chg="addSp delSp modSp add mod ord chgLayout">
        <pc:chgData name="Nandini Thakur" userId="66a41c10077f5cd9" providerId="LiveId" clId="{A2CAEF49-1B0C-4759-A78C-367DA7460AB1}" dt="2023-11-03T09:30:49.371" v="6528" actId="6549"/>
        <pc:sldMkLst>
          <pc:docMk/>
          <pc:sldMk cId="129832364" sldId="271"/>
        </pc:sldMkLst>
        <pc:spChg chg="mod ord">
          <ac:chgData name="Nandini Thakur" userId="66a41c10077f5cd9" providerId="LiveId" clId="{A2CAEF49-1B0C-4759-A78C-367DA7460AB1}" dt="2023-11-03T09:30:49.371" v="6528" actId="6549"/>
          <ac:spMkLst>
            <pc:docMk/>
            <pc:sldMk cId="129832364" sldId="271"/>
            <ac:spMk id="2" creationId="{D3E0B3F7-647F-6972-55BB-C4C80DFAEA4B}"/>
          </ac:spMkLst>
        </pc:spChg>
        <pc:spChg chg="add del mod">
          <ac:chgData name="Nandini Thakur" userId="66a41c10077f5cd9" providerId="LiveId" clId="{A2CAEF49-1B0C-4759-A78C-367DA7460AB1}" dt="2023-11-03T06:58:46.632" v="5191" actId="6264"/>
          <ac:spMkLst>
            <pc:docMk/>
            <pc:sldMk cId="129832364" sldId="271"/>
            <ac:spMk id="3" creationId="{CB16CA58-1392-F396-13B2-8D18E2319C73}"/>
          </ac:spMkLst>
        </pc:spChg>
        <pc:spChg chg="add del mod">
          <ac:chgData name="Nandini Thakur" userId="66a41c10077f5cd9" providerId="LiveId" clId="{A2CAEF49-1B0C-4759-A78C-367DA7460AB1}" dt="2023-11-03T06:58:46.632" v="5191" actId="6264"/>
          <ac:spMkLst>
            <pc:docMk/>
            <pc:sldMk cId="129832364" sldId="271"/>
            <ac:spMk id="4" creationId="{3A72B98A-1661-5C7B-E29D-5B5AAA124980}"/>
          </ac:spMkLst>
        </pc:spChg>
        <pc:spChg chg="mod">
          <ac:chgData name="Nandini Thakur" userId="66a41c10077f5cd9" providerId="LiveId" clId="{A2CAEF49-1B0C-4759-A78C-367DA7460AB1}" dt="2023-11-03T07:00:03.634" v="5209"/>
          <ac:spMkLst>
            <pc:docMk/>
            <pc:sldMk cId="129832364" sldId="271"/>
            <ac:spMk id="5" creationId="{A8E83858-8FEC-FE7B-2EE3-3126701E8EDA}"/>
          </ac:spMkLst>
        </pc:spChg>
        <pc:spChg chg="add del mod">
          <ac:chgData name="Nandini Thakur" userId="66a41c10077f5cd9" providerId="LiveId" clId="{A2CAEF49-1B0C-4759-A78C-367DA7460AB1}" dt="2023-11-03T06:58:46.632" v="5191" actId="6264"/>
          <ac:spMkLst>
            <pc:docMk/>
            <pc:sldMk cId="129832364" sldId="271"/>
            <ac:spMk id="6" creationId="{97A3AE32-FFF2-393F-F4E0-04344D5D0921}"/>
          </ac:spMkLst>
        </pc:spChg>
        <pc:spChg chg="mod ord">
          <ac:chgData name="Nandini Thakur" userId="66a41c10077f5cd9" providerId="LiveId" clId="{A2CAEF49-1B0C-4759-A78C-367DA7460AB1}" dt="2023-11-03T07:00:26.025" v="5222" actId="20577"/>
          <ac:spMkLst>
            <pc:docMk/>
            <pc:sldMk cId="129832364" sldId="271"/>
            <ac:spMk id="7" creationId="{EDE7044B-34EA-2D23-13CF-0A7645888417}"/>
          </ac:spMkLst>
        </pc:spChg>
        <pc:spChg chg="mod ord">
          <ac:chgData name="Nandini Thakur" userId="66a41c10077f5cd9" providerId="LiveId" clId="{A2CAEF49-1B0C-4759-A78C-367DA7460AB1}" dt="2023-11-03T07:00:38.435" v="5225" actId="20577"/>
          <ac:spMkLst>
            <pc:docMk/>
            <pc:sldMk cId="129832364" sldId="271"/>
            <ac:spMk id="8" creationId="{44EC38BC-209E-E548-487C-9B806FCEBD34}"/>
          </ac:spMkLst>
        </pc:spChg>
        <pc:spChg chg="add mod">
          <ac:chgData name="Nandini Thakur" userId="66a41c10077f5cd9" providerId="LiveId" clId="{A2CAEF49-1B0C-4759-A78C-367DA7460AB1}" dt="2023-11-03T06:59:57.083" v="5208" actId="115"/>
          <ac:spMkLst>
            <pc:docMk/>
            <pc:sldMk cId="129832364" sldId="271"/>
            <ac:spMk id="9" creationId="{8A7DDBBE-0383-0635-C11B-D955DBF0AF13}"/>
          </ac:spMkLst>
        </pc:spChg>
        <pc:spChg chg="add del mod">
          <ac:chgData name="Nandini Thakur" userId="66a41c10077f5cd9" providerId="LiveId" clId="{A2CAEF49-1B0C-4759-A78C-367DA7460AB1}" dt="2023-11-03T06:59:48.735" v="5206" actId="478"/>
          <ac:spMkLst>
            <pc:docMk/>
            <pc:sldMk cId="129832364" sldId="271"/>
            <ac:spMk id="10" creationId="{FA625D85-B153-BE3B-1485-EF9F94BC09DE}"/>
          </ac:spMkLst>
        </pc:spChg>
        <pc:spChg chg="mod">
          <ac:chgData name="Nandini Thakur" userId="66a41c10077f5cd9" providerId="LiveId" clId="{A2CAEF49-1B0C-4759-A78C-367DA7460AB1}" dt="2023-11-03T07:00:46.504" v="5226"/>
          <ac:spMkLst>
            <pc:docMk/>
            <pc:sldMk cId="129832364" sldId="271"/>
            <ac:spMk id="11" creationId="{93E17072-F3F4-FFE4-E18F-9E13D2F83501}"/>
          </ac:spMkLst>
        </pc:spChg>
        <pc:spChg chg="del">
          <ac:chgData name="Nandini Thakur" userId="66a41c10077f5cd9" providerId="LiveId" clId="{A2CAEF49-1B0C-4759-A78C-367DA7460AB1}" dt="2023-11-03T06:59:20.930" v="5198" actId="478"/>
          <ac:spMkLst>
            <pc:docMk/>
            <pc:sldMk cId="129832364" sldId="271"/>
            <ac:spMk id="12" creationId="{6C7569A5-180B-B642-0AA2-66F0D9FA9A00}"/>
          </ac:spMkLst>
        </pc:spChg>
      </pc:sldChg>
      <pc:sldChg chg="modSp add del mod">
        <pc:chgData name="Nandini Thakur" userId="66a41c10077f5cd9" providerId="LiveId" clId="{A2CAEF49-1B0C-4759-A78C-367DA7460AB1}" dt="2023-11-03T05:24:00.173" v="4107" actId="47"/>
        <pc:sldMkLst>
          <pc:docMk/>
          <pc:sldMk cId="2756818819" sldId="271"/>
        </pc:sldMkLst>
        <pc:spChg chg="mod">
          <ac:chgData name="Nandini Thakur" userId="66a41c10077f5cd9" providerId="LiveId" clId="{A2CAEF49-1B0C-4759-A78C-367DA7460AB1}" dt="2023-10-31T08:08:13.839" v="2715" actId="21"/>
          <ac:spMkLst>
            <pc:docMk/>
            <pc:sldMk cId="2756818819" sldId="271"/>
            <ac:spMk id="11" creationId="{56E26250-994F-CBC3-3956-C0CFED6CE9BF}"/>
          </ac:spMkLst>
        </pc:spChg>
        <pc:spChg chg="mod">
          <ac:chgData name="Nandini Thakur" userId="66a41c10077f5cd9" providerId="LiveId" clId="{A2CAEF49-1B0C-4759-A78C-367DA7460AB1}" dt="2023-10-31T11:12:53.993" v="3892" actId="27636"/>
          <ac:spMkLst>
            <pc:docMk/>
            <pc:sldMk cId="2756818819" sldId="271"/>
            <ac:spMk id="18" creationId="{C153D541-E221-E14F-0511-1A486D2ED670}"/>
          </ac:spMkLst>
        </pc:spChg>
      </pc:sldChg>
      <pc:sldChg chg="modSp add del mod">
        <pc:chgData name="Nandini Thakur" userId="66a41c10077f5cd9" providerId="LiveId" clId="{A2CAEF49-1B0C-4759-A78C-367DA7460AB1}" dt="2023-11-03T05:24:00.173" v="4107" actId="47"/>
        <pc:sldMkLst>
          <pc:docMk/>
          <pc:sldMk cId="1285160310" sldId="272"/>
        </pc:sldMkLst>
        <pc:spChg chg="mod">
          <ac:chgData name="Nandini Thakur" userId="66a41c10077f5cd9" providerId="LiveId" clId="{A2CAEF49-1B0C-4759-A78C-367DA7460AB1}" dt="2023-10-31T08:09:32.314" v="2754" actId="5793"/>
          <ac:spMkLst>
            <pc:docMk/>
            <pc:sldMk cId="1285160310" sldId="272"/>
            <ac:spMk id="11" creationId="{56E26250-994F-CBC3-3956-C0CFED6CE9BF}"/>
          </ac:spMkLst>
        </pc:spChg>
        <pc:spChg chg="mod">
          <ac:chgData name="Nandini Thakur" userId="66a41c10077f5cd9" providerId="LiveId" clId="{A2CAEF49-1B0C-4759-A78C-367DA7460AB1}" dt="2023-10-31T09:33:12.671" v="3213"/>
          <ac:spMkLst>
            <pc:docMk/>
            <pc:sldMk cId="1285160310" sldId="272"/>
            <ac:spMk id="18" creationId="{C153D541-E221-E14F-0511-1A486D2ED670}"/>
          </ac:spMkLst>
        </pc:spChg>
      </pc:sldChg>
      <pc:sldChg chg="delSp modSp add mod modClrScheme chgLayout">
        <pc:chgData name="Nandini Thakur" userId="66a41c10077f5cd9" providerId="LiveId" clId="{A2CAEF49-1B0C-4759-A78C-367DA7460AB1}" dt="2023-11-03T09:51:49.666" v="6586" actId="255"/>
        <pc:sldMkLst>
          <pc:docMk/>
          <pc:sldMk cId="3883273129" sldId="272"/>
        </pc:sldMkLst>
        <pc:spChg chg="mod ord">
          <ac:chgData name="Nandini Thakur" userId="66a41c10077f5cd9" providerId="LiveId" clId="{A2CAEF49-1B0C-4759-A78C-367DA7460AB1}" dt="2023-11-03T09:46:05.839" v="6571" actId="5793"/>
          <ac:spMkLst>
            <pc:docMk/>
            <pc:sldMk cId="3883273129" sldId="272"/>
            <ac:spMk id="2" creationId="{D3E0B3F7-647F-6972-55BB-C4C80DFAEA4B}"/>
          </ac:spMkLst>
        </pc:spChg>
        <pc:spChg chg="del">
          <ac:chgData name="Nandini Thakur" userId="66a41c10077f5cd9" providerId="LiveId" clId="{A2CAEF49-1B0C-4759-A78C-367DA7460AB1}" dt="2023-11-03T07:01:29.390" v="5237" actId="478"/>
          <ac:spMkLst>
            <pc:docMk/>
            <pc:sldMk cId="3883273129" sldId="272"/>
            <ac:spMk id="5" creationId="{A8E83858-8FEC-FE7B-2EE3-3126701E8EDA}"/>
          </ac:spMkLst>
        </pc:spChg>
        <pc:spChg chg="mod ord">
          <ac:chgData name="Nandini Thakur" userId="66a41c10077f5cd9" providerId="LiveId" clId="{A2CAEF49-1B0C-4759-A78C-367DA7460AB1}" dt="2023-11-03T09:51:49.666" v="6586" actId="255"/>
          <ac:spMkLst>
            <pc:docMk/>
            <pc:sldMk cId="3883273129" sldId="272"/>
            <ac:spMk id="7" creationId="{EDE7044B-34EA-2D23-13CF-0A7645888417}"/>
          </ac:spMkLst>
        </pc:spChg>
        <pc:spChg chg="del mod ord">
          <ac:chgData name="Nandini Thakur" userId="66a41c10077f5cd9" providerId="LiveId" clId="{A2CAEF49-1B0C-4759-A78C-367DA7460AB1}" dt="2023-11-03T07:01:31.562" v="5238" actId="478"/>
          <ac:spMkLst>
            <pc:docMk/>
            <pc:sldMk cId="3883273129" sldId="272"/>
            <ac:spMk id="8" creationId="{44EC38BC-209E-E548-487C-9B806FCEBD34}"/>
          </ac:spMkLst>
        </pc:spChg>
        <pc:spChg chg="del">
          <ac:chgData name="Nandini Thakur" userId="66a41c10077f5cd9" providerId="LiveId" clId="{A2CAEF49-1B0C-4759-A78C-367DA7460AB1}" dt="2023-11-03T07:01:23.802" v="5235" actId="478"/>
          <ac:spMkLst>
            <pc:docMk/>
            <pc:sldMk cId="3883273129" sldId="272"/>
            <ac:spMk id="9" creationId="{8A7DDBBE-0383-0635-C11B-D955DBF0AF13}"/>
          </ac:spMkLst>
        </pc:spChg>
        <pc:spChg chg="del">
          <ac:chgData name="Nandini Thakur" userId="66a41c10077f5cd9" providerId="LiveId" clId="{A2CAEF49-1B0C-4759-A78C-367DA7460AB1}" dt="2023-11-03T07:01:29.390" v="5237" actId="478"/>
          <ac:spMkLst>
            <pc:docMk/>
            <pc:sldMk cId="3883273129" sldId="272"/>
            <ac:spMk id="11" creationId="{93E17072-F3F4-FFE4-E18F-9E13D2F83501}"/>
          </ac:spMkLst>
        </pc:spChg>
      </pc:sldChg>
      <pc:sldChg chg="modSp add mod">
        <pc:chgData name="Nandini Thakur" userId="66a41c10077f5cd9" providerId="LiveId" clId="{A2CAEF49-1B0C-4759-A78C-367DA7460AB1}" dt="2023-11-03T07:06:29.725" v="5297" actId="948"/>
        <pc:sldMkLst>
          <pc:docMk/>
          <pc:sldMk cId="2787465061" sldId="273"/>
        </pc:sldMkLst>
        <pc:spChg chg="mod">
          <ac:chgData name="Nandini Thakur" userId="66a41c10077f5cd9" providerId="LiveId" clId="{A2CAEF49-1B0C-4759-A78C-367DA7460AB1}" dt="2023-11-03T07:03:24.991" v="5255"/>
          <ac:spMkLst>
            <pc:docMk/>
            <pc:sldMk cId="2787465061" sldId="273"/>
            <ac:spMk id="2" creationId="{D3E0B3F7-647F-6972-55BB-C4C80DFAEA4B}"/>
          </ac:spMkLst>
        </pc:spChg>
        <pc:spChg chg="mod">
          <ac:chgData name="Nandini Thakur" userId="66a41c10077f5cd9" providerId="LiveId" clId="{A2CAEF49-1B0C-4759-A78C-367DA7460AB1}" dt="2023-11-03T07:06:29.725" v="5297" actId="948"/>
          <ac:spMkLst>
            <pc:docMk/>
            <pc:sldMk cId="2787465061" sldId="273"/>
            <ac:spMk id="7" creationId="{EDE7044B-34EA-2D23-13CF-0A7645888417}"/>
          </ac:spMkLst>
        </pc:spChg>
      </pc:sldChg>
      <pc:sldChg chg="addSp delSp modSp add del mod">
        <pc:chgData name="Nandini Thakur" userId="66a41c10077f5cd9" providerId="LiveId" clId="{A2CAEF49-1B0C-4759-A78C-367DA7460AB1}" dt="2023-11-03T05:24:00.173" v="4107" actId="47"/>
        <pc:sldMkLst>
          <pc:docMk/>
          <pc:sldMk cId="3081199294" sldId="273"/>
        </pc:sldMkLst>
        <pc:spChg chg="add del mod">
          <ac:chgData name="Nandini Thakur" userId="66a41c10077f5cd9" providerId="LiveId" clId="{A2CAEF49-1B0C-4759-A78C-367DA7460AB1}" dt="2023-10-31T09:33:02.656" v="3210" actId="478"/>
          <ac:spMkLst>
            <pc:docMk/>
            <pc:sldMk cId="3081199294" sldId="273"/>
            <ac:spMk id="2" creationId="{1DBADF14-85E6-49C2-B16A-DFBCD5F8C61A}"/>
          </ac:spMkLst>
        </pc:spChg>
        <pc:spChg chg="mod">
          <ac:chgData name="Nandini Thakur" userId="66a41c10077f5cd9" providerId="LiveId" clId="{A2CAEF49-1B0C-4759-A78C-367DA7460AB1}" dt="2023-10-31T08:10:06.581" v="2776" actId="5793"/>
          <ac:spMkLst>
            <pc:docMk/>
            <pc:sldMk cId="3081199294" sldId="273"/>
            <ac:spMk id="11" creationId="{56E26250-994F-CBC3-3956-C0CFED6CE9BF}"/>
          </ac:spMkLst>
        </pc:spChg>
        <pc:spChg chg="mod">
          <ac:chgData name="Nandini Thakur" userId="66a41c10077f5cd9" providerId="LiveId" clId="{A2CAEF49-1B0C-4759-A78C-367DA7460AB1}" dt="2023-10-31T09:33:07" v="3211" actId="207"/>
          <ac:spMkLst>
            <pc:docMk/>
            <pc:sldMk cId="3081199294" sldId="273"/>
            <ac:spMk id="18" creationId="{C153D541-E221-E14F-0511-1A486D2ED670}"/>
          </ac:spMkLst>
        </pc:spChg>
      </pc:sldChg>
      <pc:sldChg chg="modSp add del mod">
        <pc:chgData name="Nandini Thakur" userId="66a41c10077f5cd9" providerId="LiveId" clId="{A2CAEF49-1B0C-4759-A78C-367DA7460AB1}" dt="2023-11-03T05:24:00.173" v="4107" actId="47"/>
        <pc:sldMkLst>
          <pc:docMk/>
          <pc:sldMk cId="2833987481" sldId="274"/>
        </pc:sldMkLst>
        <pc:spChg chg="mod">
          <ac:chgData name="Nandini Thakur" userId="66a41c10077f5cd9" providerId="LiveId" clId="{A2CAEF49-1B0C-4759-A78C-367DA7460AB1}" dt="2023-10-31T08:11:25.676" v="2809" actId="5793"/>
          <ac:spMkLst>
            <pc:docMk/>
            <pc:sldMk cId="2833987481" sldId="274"/>
            <ac:spMk id="11" creationId="{56E26250-994F-CBC3-3956-C0CFED6CE9BF}"/>
          </ac:spMkLst>
        </pc:spChg>
        <pc:spChg chg="mod">
          <ac:chgData name="Nandini Thakur" userId="66a41c10077f5cd9" providerId="LiveId" clId="{A2CAEF49-1B0C-4759-A78C-367DA7460AB1}" dt="2023-10-31T09:32:55.763" v="3209" actId="255"/>
          <ac:spMkLst>
            <pc:docMk/>
            <pc:sldMk cId="2833987481" sldId="274"/>
            <ac:spMk id="18" creationId="{C153D541-E221-E14F-0511-1A486D2ED670}"/>
          </ac:spMkLst>
        </pc:spChg>
      </pc:sldChg>
      <pc:sldChg chg="addSp delSp modSp add mod ord">
        <pc:chgData name="Nandini Thakur" userId="66a41c10077f5cd9" providerId="LiveId" clId="{A2CAEF49-1B0C-4759-A78C-367DA7460AB1}" dt="2023-11-03T10:27:08.298" v="6659" actId="14100"/>
        <pc:sldMkLst>
          <pc:docMk/>
          <pc:sldMk cId="3813850345" sldId="274"/>
        </pc:sldMkLst>
        <pc:spChg chg="add mod ord">
          <ac:chgData name="Nandini Thakur" userId="66a41c10077f5cd9" providerId="LiveId" clId="{A2CAEF49-1B0C-4759-A78C-367DA7460AB1}" dt="2023-11-03T07:08:38.032" v="5320" actId="1037"/>
          <ac:spMkLst>
            <pc:docMk/>
            <pc:sldMk cId="3813850345" sldId="274"/>
            <ac:spMk id="2" creationId="{E34F9CA3-F0EC-9504-05A2-A4AA7AC414E6}"/>
          </ac:spMkLst>
        </pc:spChg>
        <pc:spChg chg="mod">
          <ac:chgData name="Nandini Thakur" userId="66a41c10077f5cd9" providerId="LiveId" clId="{A2CAEF49-1B0C-4759-A78C-367DA7460AB1}" dt="2023-11-03T10:27:08.298" v="6659" actId="14100"/>
          <ac:spMkLst>
            <pc:docMk/>
            <pc:sldMk cId="3813850345" sldId="274"/>
            <ac:spMk id="4" creationId="{E167844F-298E-4890-096C-08ED7FF670F0}"/>
          </ac:spMkLst>
        </pc:spChg>
        <pc:spChg chg="del">
          <ac:chgData name="Nandini Thakur" userId="66a41c10077f5cd9" providerId="LiveId" clId="{A2CAEF49-1B0C-4759-A78C-367DA7460AB1}" dt="2023-11-03T07:08:25.151" v="5313"/>
          <ac:spMkLst>
            <pc:docMk/>
            <pc:sldMk cId="3813850345" sldId="274"/>
            <ac:spMk id="5" creationId="{1DC3B09B-D772-7497-FC0F-D6477DC98B0D}"/>
          </ac:spMkLst>
        </pc:spChg>
        <pc:picChg chg="mod">
          <ac:chgData name="Nandini Thakur" userId="66a41c10077f5cd9" providerId="LiveId" clId="{A2CAEF49-1B0C-4759-A78C-367DA7460AB1}" dt="2023-11-03T07:08:25.151" v="5313"/>
          <ac:picMkLst>
            <pc:docMk/>
            <pc:sldMk cId="3813850345" sldId="274"/>
            <ac:picMk id="3" creationId="{D4670566-C22A-5D7F-1AD8-E615D8FEB1C0}"/>
          </ac:picMkLst>
        </pc:picChg>
        <pc:picChg chg="del">
          <ac:chgData name="Nandini Thakur" userId="66a41c10077f5cd9" providerId="LiveId" clId="{A2CAEF49-1B0C-4759-A78C-367DA7460AB1}" dt="2023-11-03T07:07:57.114" v="5303" actId="478"/>
          <ac:picMkLst>
            <pc:docMk/>
            <pc:sldMk cId="3813850345" sldId="274"/>
            <ac:picMk id="8" creationId="{5816BE15-DD29-315E-FBC5-3AD099EA4CDB}"/>
          </ac:picMkLst>
        </pc:picChg>
        <pc:picChg chg="add del mod">
          <ac:chgData name="Nandini Thakur" userId="66a41c10077f5cd9" providerId="LiveId" clId="{A2CAEF49-1B0C-4759-A78C-367DA7460AB1}" dt="2023-11-03T07:08:25.151" v="5313"/>
          <ac:picMkLst>
            <pc:docMk/>
            <pc:sldMk cId="3813850345" sldId="274"/>
            <ac:picMk id="4098" creationId="{12F92848-8C3C-E54A-7CE5-469544DA19E5}"/>
          </ac:picMkLst>
        </pc:picChg>
      </pc:sldChg>
      <pc:sldChg chg="modSp add del mod">
        <pc:chgData name="Nandini Thakur" userId="66a41c10077f5cd9" providerId="LiveId" clId="{A2CAEF49-1B0C-4759-A78C-367DA7460AB1}" dt="2023-11-03T05:24:00.173" v="4107" actId="47"/>
        <pc:sldMkLst>
          <pc:docMk/>
          <pc:sldMk cId="1074801987" sldId="275"/>
        </pc:sldMkLst>
        <pc:spChg chg="mod">
          <ac:chgData name="Nandini Thakur" userId="66a41c10077f5cd9" providerId="LiveId" clId="{A2CAEF49-1B0C-4759-A78C-367DA7460AB1}" dt="2023-10-31T06:35:14.517" v="1420"/>
          <ac:spMkLst>
            <pc:docMk/>
            <pc:sldMk cId="1074801987" sldId="275"/>
            <ac:spMk id="11" creationId="{56E26250-994F-CBC3-3956-C0CFED6CE9BF}"/>
          </ac:spMkLst>
        </pc:spChg>
        <pc:spChg chg="mod">
          <ac:chgData name="Nandini Thakur" userId="66a41c10077f5cd9" providerId="LiveId" clId="{A2CAEF49-1B0C-4759-A78C-367DA7460AB1}" dt="2023-10-31T06:35:36.917" v="1425" actId="20577"/>
          <ac:spMkLst>
            <pc:docMk/>
            <pc:sldMk cId="1074801987" sldId="275"/>
            <ac:spMk id="18" creationId="{C153D541-E221-E14F-0511-1A486D2ED670}"/>
          </ac:spMkLst>
        </pc:spChg>
      </pc:sldChg>
      <pc:sldChg chg="add del">
        <pc:chgData name="Nandini Thakur" userId="66a41c10077f5cd9" providerId="LiveId" clId="{A2CAEF49-1B0C-4759-A78C-367DA7460AB1}" dt="2023-11-03T07:09:25.652" v="5322" actId="2890"/>
        <pc:sldMkLst>
          <pc:docMk/>
          <pc:sldMk cId="1641575167" sldId="275"/>
        </pc:sldMkLst>
      </pc:sldChg>
      <pc:sldChg chg="addSp delSp modSp add mod ord">
        <pc:chgData name="Nandini Thakur" userId="66a41c10077f5cd9" providerId="LiveId" clId="{A2CAEF49-1B0C-4759-A78C-367DA7460AB1}" dt="2023-11-03T07:32:39.012" v="5703" actId="20577"/>
        <pc:sldMkLst>
          <pc:docMk/>
          <pc:sldMk cId="4245817652" sldId="275"/>
        </pc:sldMkLst>
        <pc:spChg chg="mod">
          <ac:chgData name="Nandini Thakur" userId="66a41c10077f5cd9" providerId="LiveId" clId="{A2CAEF49-1B0C-4759-A78C-367DA7460AB1}" dt="2023-11-03T07:32:39.012" v="5703" actId="20577"/>
          <ac:spMkLst>
            <pc:docMk/>
            <pc:sldMk cId="4245817652" sldId="275"/>
            <ac:spMk id="2" creationId="{D3E0B3F7-647F-6972-55BB-C4C80DFAEA4B}"/>
          </ac:spMkLst>
        </pc:spChg>
        <pc:spChg chg="add mod topLvl">
          <ac:chgData name="Nandini Thakur" userId="66a41c10077f5cd9" providerId="LiveId" clId="{A2CAEF49-1B0C-4759-A78C-367DA7460AB1}" dt="2023-11-03T07:11:51.485" v="5372" actId="164"/>
          <ac:spMkLst>
            <pc:docMk/>
            <pc:sldMk cId="4245817652" sldId="275"/>
            <ac:spMk id="3" creationId="{14D3566B-5B52-1E8B-848D-14FB94F35D86}"/>
          </ac:spMkLst>
        </pc:spChg>
        <pc:spChg chg="add mod topLvl">
          <ac:chgData name="Nandini Thakur" userId="66a41c10077f5cd9" providerId="LiveId" clId="{A2CAEF49-1B0C-4759-A78C-367DA7460AB1}" dt="2023-11-03T07:11:51.485" v="5372" actId="164"/>
          <ac:spMkLst>
            <pc:docMk/>
            <pc:sldMk cId="4245817652" sldId="275"/>
            <ac:spMk id="4" creationId="{E55351F4-FAA8-19B9-9BED-CBA14A007835}"/>
          </ac:spMkLst>
        </pc:spChg>
        <pc:spChg chg="mod">
          <ac:chgData name="Nandini Thakur" userId="66a41c10077f5cd9" providerId="LiveId" clId="{A2CAEF49-1B0C-4759-A78C-367DA7460AB1}" dt="2023-11-03T07:10:11.173" v="5338" actId="207"/>
          <ac:spMkLst>
            <pc:docMk/>
            <pc:sldMk cId="4245817652" sldId="275"/>
            <ac:spMk id="7" creationId="{EDE7044B-34EA-2D23-13CF-0A7645888417}"/>
          </ac:spMkLst>
        </pc:spChg>
        <pc:grpChg chg="add del mod">
          <ac:chgData name="Nandini Thakur" userId="66a41c10077f5cd9" providerId="LiveId" clId="{A2CAEF49-1B0C-4759-A78C-367DA7460AB1}" dt="2023-11-03T07:11:21.128" v="5364" actId="165"/>
          <ac:grpSpMkLst>
            <pc:docMk/>
            <pc:sldMk cId="4245817652" sldId="275"/>
            <ac:grpSpMk id="5" creationId="{3C6F4B6A-8C59-6F5B-6864-83E4AFC0C2BD}"/>
          </ac:grpSpMkLst>
        </pc:grpChg>
        <pc:grpChg chg="add del mod">
          <ac:chgData name="Nandini Thakur" userId="66a41c10077f5cd9" providerId="LiveId" clId="{A2CAEF49-1B0C-4759-A78C-367DA7460AB1}" dt="2023-11-03T07:14:43.896" v="5438" actId="478"/>
          <ac:grpSpMkLst>
            <pc:docMk/>
            <pc:sldMk cId="4245817652" sldId="275"/>
            <ac:grpSpMk id="6" creationId="{D016DE37-EE8A-3A94-8B88-9FC205BCE044}"/>
          </ac:grpSpMkLst>
        </pc:grpChg>
      </pc:sldChg>
      <pc:sldChg chg="addSp delSp modSp new mod modClrScheme chgLayout">
        <pc:chgData name="Nandini Thakur" userId="66a41c10077f5cd9" providerId="LiveId" clId="{A2CAEF49-1B0C-4759-A78C-367DA7460AB1}" dt="2023-11-03T09:53:30.610" v="6602" actId="27636"/>
        <pc:sldMkLst>
          <pc:docMk/>
          <pc:sldMk cId="1106510881" sldId="276"/>
        </pc:sldMkLst>
        <pc:spChg chg="del mod ord">
          <ac:chgData name="Nandini Thakur" userId="66a41c10077f5cd9" providerId="LiveId" clId="{A2CAEF49-1B0C-4759-A78C-367DA7460AB1}" dt="2023-11-03T07:12:19.664" v="5375" actId="700"/>
          <ac:spMkLst>
            <pc:docMk/>
            <pc:sldMk cId="1106510881" sldId="276"/>
            <ac:spMk id="2" creationId="{1A1ACE85-2AED-45DD-E4D8-31BC002D0C5C}"/>
          </ac:spMkLst>
        </pc:spChg>
        <pc:spChg chg="del mod ord">
          <ac:chgData name="Nandini Thakur" userId="66a41c10077f5cd9" providerId="LiveId" clId="{A2CAEF49-1B0C-4759-A78C-367DA7460AB1}" dt="2023-11-03T07:12:19.664" v="5375" actId="700"/>
          <ac:spMkLst>
            <pc:docMk/>
            <pc:sldMk cId="1106510881" sldId="276"/>
            <ac:spMk id="3" creationId="{FEF2D61E-78B3-48CB-B5FC-1F300B20E532}"/>
          </ac:spMkLst>
        </pc:spChg>
        <pc:spChg chg="add del mod ord">
          <ac:chgData name="Nandini Thakur" userId="66a41c10077f5cd9" providerId="LiveId" clId="{A2CAEF49-1B0C-4759-A78C-367DA7460AB1}" dt="2023-11-03T07:15:23.171" v="5441" actId="478"/>
          <ac:spMkLst>
            <pc:docMk/>
            <pc:sldMk cId="1106510881" sldId="276"/>
            <ac:spMk id="4" creationId="{33ED2F4A-92CA-8D23-09F7-513896C9A09F}"/>
          </ac:spMkLst>
        </pc:spChg>
        <pc:spChg chg="add mod ord">
          <ac:chgData name="Nandini Thakur" userId="66a41c10077f5cd9" providerId="LiveId" clId="{A2CAEF49-1B0C-4759-A78C-367DA7460AB1}" dt="2023-11-03T09:53:23.093" v="6600" actId="948"/>
          <ac:spMkLst>
            <pc:docMk/>
            <pc:sldMk cId="1106510881" sldId="276"/>
            <ac:spMk id="5" creationId="{F4112F85-6CDE-BEE3-940A-7ABACA16D110}"/>
          </ac:spMkLst>
        </pc:spChg>
        <pc:spChg chg="add mod ord">
          <ac:chgData name="Nandini Thakur" userId="66a41c10077f5cd9" providerId="LiveId" clId="{A2CAEF49-1B0C-4759-A78C-367DA7460AB1}" dt="2023-11-03T09:53:30.610" v="6602" actId="27636"/>
          <ac:spMkLst>
            <pc:docMk/>
            <pc:sldMk cId="1106510881" sldId="276"/>
            <ac:spMk id="6" creationId="{8E9C4657-EE44-0822-812B-B671D34B6A71}"/>
          </ac:spMkLst>
        </pc:spChg>
        <pc:spChg chg="mod topLvl">
          <ac:chgData name="Nandini Thakur" userId="66a41c10077f5cd9" providerId="LiveId" clId="{A2CAEF49-1B0C-4759-A78C-367DA7460AB1}" dt="2023-11-03T07:12:55.812" v="5381" actId="164"/>
          <ac:spMkLst>
            <pc:docMk/>
            <pc:sldMk cId="1106510881" sldId="276"/>
            <ac:spMk id="8" creationId="{FA263905-32D9-FA8F-CFC9-47E371843AAA}"/>
          </ac:spMkLst>
        </pc:spChg>
        <pc:spChg chg="mod topLvl">
          <ac:chgData name="Nandini Thakur" userId="66a41c10077f5cd9" providerId="LiveId" clId="{A2CAEF49-1B0C-4759-A78C-367DA7460AB1}" dt="2023-11-03T07:12:55.812" v="5381" actId="164"/>
          <ac:spMkLst>
            <pc:docMk/>
            <pc:sldMk cId="1106510881" sldId="276"/>
            <ac:spMk id="9" creationId="{3E10C3A8-326A-4923-E539-18C517DA2FC5}"/>
          </ac:spMkLst>
        </pc:spChg>
        <pc:spChg chg="mod">
          <ac:chgData name="Nandini Thakur" userId="66a41c10077f5cd9" providerId="LiveId" clId="{A2CAEF49-1B0C-4759-A78C-367DA7460AB1}" dt="2023-11-03T07:13:29.603" v="5391"/>
          <ac:spMkLst>
            <pc:docMk/>
            <pc:sldMk cId="1106510881" sldId="276"/>
            <ac:spMk id="12" creationId="{1A494A07-897C-FD60-B95E-E9BF0F9473D9}"/>
          </ac:spMkLst>
        </pc:spChg>
        <pc:spChg chg="mod">
          <ac:chgData name="Nandini Thakur" userId="66a41c10077f5cd9" providerId="LiveId" clId="{A2CAEF49-1B0C-4759-A78C-367DA7460AB1}" dt="2023-11-03T07:13:32.146" v="5392" actId="20577"/>
          <ac:spMkLst>
            <pc:docMk/>
            <pc:sldMk cId="1106510881" sldId="276"/>
            <ac:spMk id="13" creationId="{E5765E66-342E-984A-F24C-FFF7CC81C217}"/>
          </ac:spMkLst>
        </pc:spChg>
        <pc:spChg chg="add del mod">
          <ac:chgData name="Nandini Thakur" userId="66a41c10077f5cd9" providerId="LiveId" clId="{A2CAEF49-1B0C-4759-A78C-367DA7460AB1}" dt="2023-11-03T07:15:37.454" v="5451" actId="478"/>
          <ac:spMkLst>
            <pc:docMk/>
            <pc:sldMk cId="1106510881" sldId="276"/>
            <ac:spMk id="15" creationId="{5A45A762-FD57-CC6E-10B5-96A4A067CF1D}"/>
          </ac:spMkLst>
        </pc:spChg>
        <pc:spChg chg="add mod">
          <ac:chgData name="Nandini Thakur" userId="66a41c10077f5cd9" providerId="LiveId" clId="{A2CAEF49-1B0C-4759-A78C-367DA7460AB1}" dt="2023-11-03T07:23:52.216" v="5588" actId="14100"/>
          <ac:spMkLst>
            <pc:docMk/>
            <pc:sldMk cId="1106510881" sldId="276"/>
            <ac:spMk id="16" creationId="{B70D299F-4259-520A-1DEB-999959A80A5C}"/>
          </ac:spMkLst>
        </pc:spChg>
        <pc:grpChg chg="add del mod">
          <ac:chgData name="Nandini Thakur" userId="66a41c10077f5cd9" providerId="LiveId" clId="{A2CAEF49-1B0C-4759-A78C-367DA7460AB1}" dt="2023-11-03T07:12:44.659" v="5379" actId="165"/>
          <ac:grpSpMkLst>
            <pc:docMk/>
            <pc:sldMk cId="1106510881" sldId="276"/>
            <ac:grpSpMk id="7" creationId="{44C7B667-D2A3-F7AD-67D7-09AF9FDD7D14}"/>
          </ac:grpSpMkLst>
        </pc:grpChg>
        <pc:grpChg chg="add mod">
          <ac:chgData name="Nandini Thakur" userId="66a41c10077f5cd9" providerId="LiveId" clId="{A2CAEF49-1B0C-4759-A78C-367DA7460AB1}" dt="2023-11-03T07:15:33.427" v="5450" actId="1035"/>
          <ac:grpSpMkLst>
            <pc:docMk/>
            <pc:sldMk cId="1106510881" sldId="276"/>
            <ac:grpSpMk id="10" creationId="{41CF0060-430A-4027-F8D4-689EFBDBE5EF}"/>
          </ac:grpSpMkLst>
        </pc:grpChg>
        <pc:grpChg chg="add mod">
          <ac:chgData name="Nandini Thakur" userId="66a41c10077f5cd9" providerId="LiveId" clId="{A2CAEF49-1B0C-4759-A78C-367DA7460AB1}" dt="2023-11-03T07:15:33.427" v="5450" actId="1035"/>
          <ac:grpSpMkLst>
            <pc:docMk/>
            <pc:sldMk cId="1106510881" sldId="276"/>
            <ac:grpSpMk id="11" creationId="{554938F5-84C4-138B-0961-F3BC57BE28CB}"/>
          </ac:grpSpMkLst>
        </pc:grpChg>
      </pc:sldChg>
      <pc:sldChg chg="modSp add del mod">
        <pc:chgData name="Nandini Thakur" userId="66a41c10077f5cd9" providerId="LiveId" clId="{A2CAEF49-1B0C-4759-A78C-367DA7460AB1}" dt="2023-11-03T05:24:00.173" v="4107" actId="47"/>
        <pc:sldMkLst>
          <pc:docMk/>
          <pc:sldMk cId="2927897009" sldId="276"/>
        </pc:sldMkLst>
        <pc:spChg chg="mod">
          <ac:chgData name="Nandini Thakur" userId="66a41c10077f5cd9" providerId="LiveId" clId="{A2CAEF49-1B0C-4759-A78C-367DA7460AB1}" dt="2023-10-31T06:36:04.146" v="1427"/>
          <ac:spMkLst>
            <pc:docMk/>
            <pc:sldMk cId="2927897009" sldId="276"/>
            <ac:spMk id="11" creationId="{56E26250-994F-CBC3-3956-C0CFED6CE9BF}"/>
          </ac:spMkLst>
        </pc:spChg>
        <pc:spChg chg="mod">
          <ac:chgData name="Nandini Thakur" userId="66a41c10077f5cd9" providerId="LiveId" clId="{A2CAEF49-1B0C-4759-A78C-367DA7460AB1}" dt="2023-10-31T09:46:14.750" v="3314" actId="21"/>
          <ac:spMkLst>
            <pc:docMk/>
            <pc:sldMk cId="2927897009" sldId="276"/>
            <ac:spMk id="18" creationId="{C153D541-E221-E14F-0511-1A486D2ED670}"/>
          </ac:spMkLst>
        </pc:spChg>
      </pc:sldChg>
      <pc:sldChg chg="addSp delSp modSp add del mod ord">
        <pc:chgData name="Nandini Thakur" userId="66a41c10077f5cd9" providerId="LiveId" clId="{A2CAEF49-1B0C-4759-A78C-367DA7460AB1}" dt="2023-10-31T09:56:50.944" v="3416" actId="47"/>
        <pc:sldMkLst>
          <pc:docMk/>
          <pc:sldMk cId="2346037176" sldId="277"/>
        </pc:sldMkLst>
        <pc:spChg chg="add del mod">
          <ac:chgData name="Nandini Thakur" userId="66a41c10077f5cd9" providerId="LiveId" clId="{A2CAEF49-1B0C-4759-A78C-367DA7460AB1}" dt="2023-10-31T06:44:04.823" v="1594" actId="478"/>
          <ac:spMkLst>
            <pc:docMk/>
            <pc:sldMk cId="2346037176" sldId="277"/>
            <ac:spMk id="2" creationId="{E0C94DE7-E039-2C19-8A0A-9C4A38AFF5EE}"/>
          </ac:spMkLst>
        </pc:spChg>
        <pc:spChg chg="add del mod">
          <ac:chgData name="Nandini Thakur" userId="66a41c10077f5cd9" providerId="LiveId" clId="{A2CAEF49-1B0C-4759-A78C-367DA7460AB1}" dt="2023-10-31T06:44:04.823" v="1594" actId="478"/>
          <ac:spMkLst>
            <pc:docMk/>
            <pc:sldMk cId="2346037176" sldId="277"/>
            <ac:spMk id="3" creationId="{A0D3895E-6C72-03AF-79B0-5EDBC7ADAB65}"/>
          </ac:spMkLst>
        </pc:spChg>
        <pc:spChg chg="add del mod">
          <ac:chgData name="Nandini Thakur" userId="66a41c10077f5cd9" providerId="LiveId" clId="{A2CAEF49-1B0C-4759-A78C-367DA7460AB1}" dt="2023-10-31T06:44:04.823" v="1594" actId="478"/>
          <ac:spMkLst>
            <pc:docMk/>
            <pc:sldMk cId="2346037176" sldId="277"/>
            <ac:spMk id="4" creationId="{7E4FA13A-232D-D8BC-AB3D-A2BEAE136E84}"/>
          </ac:spMkLst>
        </pc:spChg>
        <pc:spChg chg="add del mod">
          <ac:chgData name="Nandini Thakur" userId="66a41c10077f5cd9" providerId="LiveId" clId="{A2CAEF49-1B0C-4759-A78C-367DA7460AB1}" dt="2023-10-31T06:44:04.823" v="1594" actId="478"/>
          <ac:spMkLst>
            <pc:docMk/>
            <pc:sldMk cId="2346037176" sldId="277"/>
            <ac:spMk id="5" creationId="{3B821737-7B64-A1F4-64E6-610CC86BF976}"/>
          </ac:spMkLst>
        </pc:spChg>
        <pc:spChg chg="add del mod">
          <ac:chgData name="Nandini Thakur" userId="66a41c10077f5cd9" providerId="LiveId" clId="{A2CAEF49-1B0C-4759-A78C-367DA7460AB1}" dt="2023-10-31T06:44:04.823" v="1594" actId="478"/>
          <ac:spMkLst>
            <pc:docMk/>
            <pc:sldMk cId="2346037176" sldId="277"/>
            <ac:spMk id="6" creationId="{49828A43-C589-34E1-627D-34F5A2638A6F}"/>
          </ac:spMkLst>
        </pc:spChg>
        <pc:spChg chg="add del mod">
          <ac:chgData name="Nandini Thakur" userId="66a41c10077f5cd9" providerId="LiveId" clId="{A2CAEF49-1B0C-4759-A78C-367DA7460AB1}" dt="2023-10-31T06:44:04.823" v="1594" actId="478"/>
          <ac:spMkLst>
            <pc:docMk/>
            <pc:sldMk cId="2346037176" sldId="277"/>
            <ac:spMk id="7" creationId="{88148D0B-63AF-6AD7-46FF-E14EAC48C238}"/>
          </ac:spMkLst>
        </pc:spChg>
        <pc:spChg chg="mod">
          <ac:chgData name="Nandini Thakur" userId="66a41c10077f5cd9" providerId="LiveId" clId="{A2CAEF49-1B0C-4759-A78C-367DA7460AB1}" dt="2023-10-31T06:49:27.595" v="1702" actId="20577"/>
          <ac:spMkLst>
            <pc:docMk/>
            <pc:sldMk cId="2346037176" sldId="277"/>
            <ac:spMk id="11" creationId="{56E26250-994F-CBC3-3956-C0CFED6CE9BF}"/>
          </ac:spMkLst>
        </pc:spChg>
        <pc:spChg chg="mod">
          <ac:chgData name="Nandini Thakur" userId="66a41c10077f5cd9" providerId="LiveId" clId="{A2CAEF49-1B0C-4759-A78C-367DA7460AB1}" dt="2023-10-31T06:49:30.852" v="1703" actId="6549"/>
          <ac:spMkLst>
            <pc:docMk/>
            <pc:sldMk cId="2346037176" sldId="277"/>
            <ac:spMk id="18" creationId="{C153D541-E221-E14F-0511-1A486D2ED670}"/>
          </ac:spMkLst>
        </pc:spChg>
      </pc:sldChg>
      <pc:sldChg chg="modSp add mod ord">
        <pc:chgData name="Nandini Thakur" userId="66a41c10077f5cd9" providerId="LiveId" clId="{A2CAEF49-1B0C-4759-A78C-367DA7460AB1}" dt="2023-11-03T10:22:23.038" v="6648"/>
        <pc:sldMkLst>
          <pc:docMk/>
          <pc:sldMk cId="3243850055" sldId="277"/>
        </pc:sldMkLst>
        <pc:spChg chg="mod">
          <ac:chgData name="Nandini Thakur" userId="66a41c10077f5cd9" providerId="LiveId" clId="{A2CAEF49-1B0C-4759-A78C-367DA7460AB1}" dt="2023-11-03T10:22:23.038" v="6648"/>
          <ac:spMkLst>
            <pc:docMk/>
            <pc:sldMk cId="3243850055" sldId="277"/>
            <ac:spMk id="2" creationId="{D3E0B3F7-647F-6972-55BB-C4C80DFAEA4B}"/>
          </ac:spMkLst>
        </pc:spChg>
        <pc:spChg chg="mod">
          <ac:chgData name="Nandini Thakur" userId="66a41c10077f5cd9" providerId="LiveId" clId="{A2CAEF49-1B0C-4759-A78C-367DA7460AB1}" dt="2023-11-03T10:17:50.182" v="6647" actId="20577"/>
          <ac:spMkLst>
            <pc:docMk/>
            <pc:sldMk cId="3243850055" sldId="277"/>
            <ac:spMk id="7" creationId="{EDE7044B-34EA-2D23-13CF-0A7645888417}"/>
          </ac:spMkLst>
        </pc:spChg>
      </pc:sldChg>
      <pc:sldChg chg="modSp add mod">
        <pc:chgData name="Nandini Thakur" userId="66a41c10077f5cd9" providerId="LiveId" clId="{A2CAEF49-1B0C-4759-A78C-367DA7460AB1}" dt="2023-11-03T10:26:37.583" v="6657"/>
        <pc:sldMkLst>
          <pc:docMk/>
          <pc:sldMk cId="1126258250" sldId="278"/>
        </pc:sldMkLst>
        <pc:spChg chg="mod">
          <ac:chgData name="Nandini Thakur" userId="66a41c10077f5cd9" providerId="LiveId" clId="{A2CAEF49-1B0C-4759-A78C-367DA7460AB1}" dt="2023-11-03T10:26:37.583" v="6657"/>
          <ac:spMkLst>
            <pc:docMk/>
            <pc:sldMk cId="1126258250" sldId="278"/>
            <ac:spMk id="2" creationId="{D3E0B3F7-647F-6972-55BB-C4C80DFAEA4B}"/>
          </ac:spMkLst>
        </pc:spChg>
        <pc:spChg chg="mod">
          <ac:chgData name="Nandini Thakur" userId="66a41c10077f5cd9" providerId="LiveId" clId="{A2CAEF49-1B0C-4759-A78C-367DA7460AB1}" dt="2023-11-03T07:24:41.464" v="5599" actId="20577"/>
          <ac:spMkLst>
            <pc:docMk/>
            <pc:sldMk cId="1126258250" sldId="278"/>
            <ac:spMk id="7" creationId="{EDE7044B-34EA-2D23-13CF-0A7645888417}"/>
          </ac:spMkLst>
        </pc:spChg>
      </pc:sldChg>
      <pc:sldChg chg="modSp add del mod">
        <pc:chgData name="Nandini Thakur" userId="66a41c10077f5cd9" providerId="LiveId" clId="{A2CAEF49-1B0C-4759-A78C-367DA7460AB1}" dt="2023-11-03T05:24:00.173" v="4107" actId="47"/>
        <pc:sldMkLst>
          <pc:docMk/>
          <pc:sldMk cId="2947556753" sldId="278"/>
        </pc:sldMkLst>
        <pc:spChg chg="mod">
          <ac:chgData name="Nandini Thakur" userId="66a41c10077f5cd9" providerId="LiveId" clId="{A2CAEF49-1B0C-4759-A78C-367DA7460AB1}" dt="2023-10-31T09:46:54.756" v="3329" actId="20577"/>
          <ac:spMkLst>
            <pc:docMk/>
            <pc:sldMk cId="2947556753" sldId="278"/>
            <ac:spMk id="11" creationId="{56E26250-994F-CBC3-3956-C0CFED6CE9BF}"/>
          </ac:spMkLst>
        </pc:spChg>
        <pc:spChg chg="mod">
          <ac:chgData name="Nandini Thakur" userId="66a41c10077f5cd9" providerId="LiveId" clId="{A2CAEF49-1B0C-4759-A78C-367DA7460AB1}" dt="2023-10-31T09:46:47.684" v="3322" actId="20577"/>
          <ac:spMkLst>
            <pc:docMk/>
            <pc:sldMk cId="2947556753" sldId="278"/>
            <ac:spMk id="18" creationId="{C153D541-E221-E14F-0511-1A486D2ED670}"/>
          </ac:spMkLst>
        </pc:spChg>
      </pc:sldChg>
      <pc:sldChg chg="modSp add del mod">
        <pc:chgData name="Nandini Thakur" userId="66a41c10077f5cd9" providerId="LiveId" clId="{A2CAEF49-1B0C-4759-A78C-367DA7460AB1}" dt="2023-11-03T07:24:45.526" v="5600" actId="47"/>
        <pc:sldMkLst>
          <pc:docMk/>
          <pc:sldMk cId="1693015295" sldId="279"/>
        </pc:sldMkLst>
        <pc:spChg chg="mod">
          <ac:chgData name="Nandini Thakur" userId="66a41c10077f5cd9" providerId="LiveId" clId="{A2CAEF49-1B0C-4759-A78C-367DA7460AB1}" dt="2023-11-03T07:24:35.041" v="5595" actId="255"/>
          <ac:spMkLst>
            <pc:docMk/>
            <pc:sldMk cId="1693015295" sldId="279"/>
            <ac:spMk id="7" creationId="{EDE7044B-34EA-2D23-13CF-0A7645888417}"/>
          </ac:spMkLst>
        </pc:spChg>
      </pc:sldChg>
      <pc:sldChg chg="addSp delSp modSp add del mod ord">
        <pc:chgData name="Nandini Thakur" userId="66a41c10077f5cd9" providerId="LiveId" clId="{A2CAEF49-1B0C-4759-A78C-367DA7460AB1}" dt="2023-10-31T09:56:22.932" v="3408" actId="47"/>
        <pc:sldMkLst>
          <pc:docMk/>
          <pc:sldMk cId="1936816136" sldId="279"/>
        </pc:sldMkLst>
        <pc:spChg chg="mod">
          <ac:chgData name="Nandini Thakur" userId="66a41c10077f5cd9" providerId="LiveId" clId="{A2CAEF49-1B0C-4759-A78C-367DA7460AB1}" dt="2023-10-31T06:46:46.211" v="1635" actId="164"/>
          <ac:spMkLst>
            <pc:docMk/>
            <pc:sldMk cId="1936816136" sldId="279"/>
            <ac:spMk id="2" creationId="{E0C94DE7-E039-2C19-8A0A-9C4A38AFF5EE}"/>
          </ac:spMkLst>
        </pc:spChg>
        <pc:spChg chg="mod">
          <ac:chgData name="Nandini Thakur" userId="66a41c10077f5cd9" providerId="LiveId" clId="{A2CAEF49-1B0C-4759-A78C-367DA7460AB1}" dt="2023-10-31T06:46:44.318" v="1634" actId="164"/>
          <ac:spMkLst>
            <pc:docMk/>
            <pc:sldMk cId="1936816136" sldId="279"/>
            <ac:spMk id="3" creationId="{A0D3895E-6C72-03AF-79B0-5EDBC7ADAB65}"/>
          </ac:spMkLst>
        </pc:spChg>
        <pc:spChg chg="mod topLvl">
          <ac:chgData name="Nandini Thakur" userId="66a41c10077f5cd9" providerId="LiveId" clId="{A2CAEF49-1B0C-4759-A78C-367DA7460AB1}" dt="2023-10-31T06:48:30.332" v="1668" actId="164"/>
          <ac:spMkLst>
            <pc:docMk/>
            <pc:sldMk cId="1936816136" sldId="279"/>
            <ac:spMk id="4" creationId="{7E4FA13A-232D-D8BC-AB3D-A2BEAE136E84}"/>
          </ac:spMkLst>
        </pc:spChg>
        <pc:spChg chg="mod topLvl">
          <ac:chgData name="Nandini Thakur" userId="66a41c10077f5cd9" providerId="LiveId" clId="{A2CAEF49-1B0C-4759-A78C-367DA7460AB1}" dt="2023-10-31T06:48:31.994" v="1669" actId="164"/>
          <ac:spMkLst>
            <pc:docMk/>
            <pc:sldMk cId="1936816136" sldId="279"/>
            <ac:spMk id="5" creationId="{3B821737-7B64-A1F4-64E6-610CC86BF976}"/>
          </ac:spMkLst>
        </pc:spChg>
        <pc:spChg chg="mod topLvl">
          <ac:chgData name="Nandini Thakur" userId="66a41c10077f5cd9" providerId="LiveId" clId="{A2CAEF49-1B0C-4759-A78C-367DA7460AB1}" dt="2023-10-31T06:48:33.833" v="1670" actId="164"/>
          <ac:spMkLst>
            <pc:docMk/>
            <pc:sldMk cId="1936816136" sldId="279"/>
            <ac:spMk id="6" creationId="{49828A43-C589-34E1-627D-34F5A2638A6F}"/>
          </ac:spMkLst>
        </pc:spChg>
        <pc:spChg chg="mod topLvl">
          <ac:chgData name="Nandini Thakur" userId="66a41c10077f5cd9" providerId="LiveId" clId="{A2CAEF49-1B0C-4759-A78C-367DA7460AB1}" dt="2023-10-31T06:48:35.348" v="1671" actId="164"/>
          <ac:spMkLst>
            <pc:docMk/>
            <pc:sldMk cId="1936816136" sldId="279"/>
            <ac:spMk id="7" creationId="{88148D0B-63AF-6AD7-46FF-E14EAC48C238}"/>
          </ac:spMkLst>
        </pc:spChg>
        <pc:spChg chg="add mod">
          <ac:chgData name="Nandini Thakur" userId="66a41c10077f5cd9" providerId="LiveId" clId="{A2CAEF49-1B0C-4759-A78C-367DA7460AB1}" dt="2023-10-31T06:46:46.211" v="1635" actId="164"/>
          <ac:spMkLst>
            <pc:docMk/>
            <pc:sldMk cId="1936816136" sldId="279"/>
            <ac:spMk id="8" creationId="{15D91B98-5DB7-0874-1C40-E9F5B8CE8770}"/>
          </ac:spMkLst>
        </pc:spChg>
        <pc:spChg chg="add mod">
          <ac:chgData name="Nandini Thakur" userId="66a41c10077f5cd9" providerId="LiveId" clId="{A2CAEF49-1B0C-4759-A78C-367DA7460AB1}" dt="2023-10-31T06:46:44.318" v="1634" actId="164"/>
          <ac:spMkLst>
            <pc:docMk/>
            <pc:sldMk cId="1936816136" sldId="279"/>
            <ac:spMk id="9" creationId="{DBC34725-F1D0-4A3B-9CC8-B59DBAB5CEEB}"/>
          </ac:spMkLst>
        </pc:spChg>
        <pc:spChg chg="add mod topLvl">
          <ac:chgData name="Nandini Thakur" userId="66a41c10077f5cd9" providerId="LiveId" clId="{A2CAEF49-1B0C-4759-A78C-367DA7460AB1}" dt="2023-10-31T06:48:30.332" v="1668" actId="164"/>
          <ac:spMkLst>
            <pc:docMk/>
            <pc:sldMk cId="1936816136" sldId="279"/>
            <ac:spMk id="10" creationId="{6EE9DAEF-A1F8-5759-3B33-D6C023CD4469}"/>
          </ac:spMkLst>
        </pc:spChg>
        <pc:spChg chg="add mod topLvl">
          <ac:chgData name="Nandini Thakur" userId="66a41c10077f5cd9" providerId="LiveId" clId="{A2CAEF49-1B0C-4759-A78C-367DA7460AB1}" dt="2023-10-31T06:48:31.994" v="1669" actId="164"/>
          <ac:spMkLst>
            <pc:docMk/>
            <pc:sldMk cId="1936816136" sldId="279"/>
            <ac:spMk id="12" creationId="{98F88385-E302-E469-E556-B512B449E2B4}"/>
          </ac:spMkLst>
        </pc:spChg>
        <pc:spChg chg="add mod topLvl">
          <ac:chgData name="Nandini Thakur" userId="66a41c10077f5cd9" providerId="LiveId" clId="{A2CAEF49-1B0C-4759-A78C-367DA7460AB1}" dt="2023-10-31T06:48:33.833" v="1670" actId="164"/>
          <ac:spMkLst>
            <pc:docMk/>
            <pc:sldMk cId="1936816136" sldId="279"/>
            <ac:spMk id="13" creationId="{44A06F7D-739B-FE5E-B14E-7491170FDA9D}"/>
          </ac:spMkLst>
        </pc:spChg>
        <pc:spChg chg="add mod topLvl">
          <ac:chgData name="Nandini Thakur" userId="66a41c10077f5cd9" providerId="LiveId" clId="{A2CAEF49-1B0C-4759-A78C-367DA7460AB1}" dt="2023-10-31T06:48:35.348" v="1671" actId="164"/>
          <ac:spMkLst>
            <pc:docMk/>
            <pc:sldMk cId="1936816136" sldId="279"/>
            <ac:spMk id="14" creationId="{E222F3A0-5283-B2E9-2246-BC446EF7DC65}"/>
          </ac:spMkLst>
        </pc:spChg>
        <pc:spChg chg="mod">
          <ac:chgData name="Nandini Thakur" userId="66a41c10077f5cd9" providerId="LiveId" clId="{A2CAEF49-1B0C-4759-A78C-367DA7460AB1}" dt="2023-10-31T06:51:47.928" v="1725" actId="255"/>
          <ac:spMkLst>
            <pc:docMk/>
            <pc:sldMk cId="1936816136" sldId="279"/>
            <ac:spMk id="18" creationId="{C153D541-E221-E14F-0511-1A486D2ED670}"/>
          </ac:spMkLst>
        </pc:spChg>
        <pc:grpChg chg="add mod">
          <ac:chgData name="Nandini Thakur" userId="66a41c10077f5cd9" providerId="LiveId" clId="{A2CAEF49-1B0C-4759-A78C-367DA7460AB1}" dt="2023-10-31T06:48:50.191" v="1676" actId="465"/>
          <ac:grpSpMkLst>
            <pc:docMk/>
            <pc:sldMk cId="1936816136" sldId="279"/>
            <ac:grpSpMk id="15" creationId="{47F15B15-15EB-22B7-00B5-806C143797C3}"/>
          </ac:grpSpMkLst>
        </pc:grpChg>
        <pc:grpChg chg="add mod">
          <ac:chgData name="Nandini Thakur" userId="66a41c10077f5cd9" providerId="LiveId" clId="{A2CAEF49-1B0C-4759-A78C-367DA7460AB1}" dt="2023-10-31T06:46:46.211" v="1635" actId="164"/>
          <ac:grpSpMkLst>
            <pc:docMk/>
            <pc:sldMk cId="1936816136" sldId="279"/>
            <ac:grpSpMk id="16" creationId="{A800A790-3DF3-ECE9-F72E-3E4C41A81186}"/>
          </ac:grpSpMkLst>
        </pc:grpChg>
        <pc:grpChg chg="add del mod">
          <ac:chgData name="Nandini Thakur" userId="66a41c10077f5cd9" providerId="LiveId" clId="{A2CAEF49-1B0C-4759-A78C-367DA7460AB1}" dt="2023-10-31T06:47:16.194" v="1647" actId="165"/>
          <ac:grpSpMkLst>
            <pc:docMk/>
            <pc:sldMk cId="1936816136" sldId="279"/>
            <ac:grpSpMk id="17" creationId="{61EE6DE4-41CF-5EC0-2C97-3642FB724C0A}"/>
          </ac:grpSpMkLst>
        </pc:grpChg>
        <pc:grpChg chg="add del mod">
          <ac:chgData name="Nandini Thakur" userId="66a41c10077f5cd9" providerId="LiveId" clId="{A2CAEF49-1B0C-4759-A78C-367DA7460AB1}" dt="2023-10-31T06:47:23.335" v="1650" actId="165"/>
          <ac:grpSpMkLst>
            <pc:docMk/>
            <pc:sldMk cId="1936816136" sldId="279"/>
            <ac:grpSpMk id="19" creationId="{65867E20-56E8-09C6-7CFF-9EE7A00870C5}"/>
          </ac:grpSpMkLst>
        </pc:grpChg>
        <pc:grpChg chg="add del mod">
          <ac:chgData name="Nandini Thakur" userId="66a41c10077f5cd9" providerId="LiveId" clId="{A2CAEF49-1B0C-4759-A78C-367DA7460AB1}" dt="2023-10-31T06:47:31.756" v="1653" actId="165"/>
          <ac:grpSpMkLst>
            <pc:docMk/>
            <pc:sldMk cId="1936816136" sldId="279"/>
            <ac:grpSpMk id="20" creationId="{D29C142D-96A4-8B8A-6ACA-3E321DF91BE7}"/>
          </ac:grpSpMkLst>
        </pc:grpChg>
        <pc:grpChg chg="add del mod">
          <ac:chgData name="Nandini Thakur" userId="66a41c10077f5cd9" providerId="LiveId" clId="{A2CAEF49-1B0C-4759-A78C-367DA7460AB1}" dt="2023-10-31T06:47:44.429" v="1657" actId="165"/>
          <ac:grpSpMkLst>
            <pc:docMk/>
            <pc:sldMk cId="1936816136" sldId="279"/>
            <ac:grpSpMk id="21" creationId="{C8DC1A58-971F-4E21-7147-03828BD2CEA6}"/>
          </ac:grpSpMkLst>
        </pc:grpChg>
        <pc:grpChg chg="add mod">
          <ac:chgData name="Nandini Thakur" userId="66a41c10077f5cd9" providerId="LiveId" clId="{A2CAEF49-1B0C-4759-A78C-367DA7460AB1}" dt="2023-10-31T06:48:50.191" v="1676" actId="465"/>
          <ac:grpSpMkLst>
            <pc:docMk/>
            <pc:sldMk cId="1936816136" sldId="279"/>
            <ac:grpSpMk id="26" creationId="{E1C59B2D-2321-EDFE-57DF-FD3BA3D80875}"/>
          </ac:grpSpMkLst>
        </pc:grpChg>
        <pc:grpChg chg="add mod">
          <ac:chgData name="Nandini Thakur" userId="66a41c10077f5cd9" providerId="LiveId" clId="{A2CAEF49-1B0C-4759-A78C-367DA7460AB1}" dt="2023-10-31T06:48:50.191" v="1676" actId="465"/>
          <ac:grpSpMkLst>
            <pc:docMk/>
            <pc:sldMk cId="1936816136" sldId="279"/>
            <ac:grpSpMk id="27" creationId="{EF5C6267-0992-22BA-5638-0A23DC4D2B0A}"/>
          </ac:grpSpMkLst>
        </pc:grpChg>
        <pc:grpChg chg="add mod">
          <ac:chgData name="Nandini Thakur" userId="66a41c10077f5cd9" providerId="LiveId" clId="{A2CAEF49-1B0C-4759-A78C-367DA7460AB1}" dt="2023-10-31T06:48:50.191" v="1676" actId="465"/>
          <ac:grpSpMkLst>
            <pc:docMk/>
            <pc:sldMk cId="1936816136" sldId="279"/>
            <ac:grpSpMk id="28" creationId="{0745E2E0-96B9-CB8A-E233-AEE0F88E994E}"/>
          </ac:grpSpMkLst>
        </pc:grpChg>
        <pc:grpChg chg="add mod">
          <ac:chgData name="Nandini Thakur" userId="66a41c10077f5cd9" providerId="LiveId" clId="{A2CAEF49-1B0C-4759-A78C-367DA7460AB1}" dt="2023-10-31T06:48:35.348" v="1671" actId="164"/>
          <ac:grpSpMkLst>
            <pc:docMk/>
            <pc:sldMk cId="1936816136" sldId="279"/>
            <ac:grpSpMk id="29" creationId="{DCD44BC5-4212-AC7F-19D1-E344A7B137E5}"/>
          </ac:grpSpMkLst>
        </pc:grpChg>
        <pc:cxnChg chg="add del">
          <ac:chgData name="Nandini Thakur" userId="66a41c10077f5cd9" providerId="LiveId" clId="{A2CAEF49-1B0C-4759-A78C-367DA7460AB1}" dt="2023-10-31T06:48:02.935" v="1661" actId="11529"/>
          <ac:cxnSpMkLst>
            <pc:docMk/>
            <pc:sldMk cId="1936816136" sldId="279"/>
            <ac:cxnSpMk id="23" creationId="{ADFFB643-F7FD-2807-99B5-E7EB502D53F5}"/>
          </ac:cxnSpMkLst>
        </pc:cxnChg>
        <pc:cxnChg chg="add mod">
          <ac:chgData name="Nandini Thakur" userId="66a41c10077f5cd9" providerId="LiveId" clId="{A2CAEF49-1B0C-4759-A78C-367DA7460AB1}" dt="2023-10-31T06:48:50.191" v="1676" actId="465"/>
          <ac:cxnSpMkLst>
            <pc:docMk/>
            <pc:sldMk cId="1936816136" sldId="279"/>
            <ac:cxnSpMk id="25" creationId="{2F6AF663-B556-A692-8CC1-7BB7C5100647}"/>
          </ac:cxnSpMkLst>
        </pc:cxnChg>
        <pc:cxnChg chg="add mod">
          <ac:chgData name="Nandini Thakur" userId="66a41c10077f5cd9" providerId="LiveId" clId="{A2CAEF49-1B0C-4759-A78C-367DA7460AB1}" dt="2023-10-31T06:48:50.191" v="1676" actId="465"/>
          <ac:cxnSpMkLst>
            <pc:docMk/>
            <pc:sldMk cId="1936816136" sldId="279"/>
            <ac:cxnSpMk id="30" creationId="{3FD0EF44-1ADD-3639-EF2D-32E04869313D}"/>
          </ac:cxnSpMkLst>
        </pc:cxnChg>
        <pc:cxnChg chg="add mod">
          <ac:chgData name="Nandini Thakur" userId="66a41c10077f5cd9" providerId="LiveId" clId="{A2CAEF49-1B0C-4759-A78C-367DA7460AB1}" dt="2023-10-31T06:48:50.191" v="1676" actId="465"/>
          <ac:cxnSpMkLst>
            <pc:docMk/>
            <pc:sldMk cId="1936816136" sldId="279"/>
            <ac:cxnSpMk id="31" creationId="{E7E6F50A-F2EC-3783-7398-A350B707AEF8}"/>
          </ac:cxnSpMkLst>
        </pc:cxnChg>
        <pc:cxnChg chg="add mod">
          <ac:chgData name="Nandini Thakur" userId="66a41c10077f5cd9" providerId="LiveId" clId="{A2CAEF49-1B0C-4759-A78C-367DA7460AB1}" dt="2023-10-31T06:48:50.191" v="1676" actId="465"/>
          <ac:cxnSpMkLst>
            <pc:docMk/>
            <pc:sldMk cId="1936816136" sldId="279"/>
            <ac:cxnSpMk id="32" creationId="{DC79844B-C0DB-1121-66A6-BEEDB5BB254F}"/>
          </ac:cxnSpMkLst>
        </pc:cxnChg>
        <pc:cxnChg chg="add mod">
          <ac:chgData name="Nandini Thakur" userId="66a41c10077f5cd9" providerId="LiveId" clId="{A2CAEF49-1B0C-4759-A78C-367DA7460AB1}" dt="2023-10-31T06:48:50.191" v="1676" actId="465"/>
          <ac:cxnSpMkLst>
            <pc:docMk/>
            <pc:sldMk cId="1936816136" sldId="279"/>
            <ac:cxnSpMk id="33" creationId="{413DDDCD-856C-D6A9-93AE-C1CDFD38E950}"/>
          </ac:cxnSpMkLst>
        </pc:cxnChg>
      </pc:sldChg>
      <pc:sldChg chg="addSp delSp modSp add mod ord">
        <pc:chgData name="Nandini Thakur" userId="66a41c10077f5cd9" providerId="LiveId" clId="{A2CAEF49-1B0C-4759-A78C-367DA7460AB1}" dt="2023-11-03T07:26:35.499" v="5614" actId="1076"/>
        <pc:sldMkLst>
          <pc:docMk/>
          <pc:sldMk cId="3160315991" sldId="279"/>
        </pc:sldMkLst>
        <pc:spChg chg="del">
          <ac:chgData name="Nandini Thakur" userId="66a41c10077f5cd9" providerId="LiveId" clId="{A2CAEF49-1B0C-4759-A78C-367DA7460AB1}" dt="2023-11-03T07:26:24.569" v="5611"/>
          <ac:spMkLst>
            <pc:docMk/>
            <pc:sldMk cId="3160315991" sldId="279"/>
            <ac:spMk id="2" creationId="{E34F9CA3-F0EC-9504-05A2-A4AA7AC414E6}"/>
          </ac:spMkLst>
        </pc:spChg>
        <pc:spChg chg="mod">
          <ac:chgData name="Nandini Thakur" userId="66a41c10077f5cd9" providerId="LiveId" clId="{A2CAEF49-1B0C-4759-A78C-367DA7460AB1}" dt="2023-11-03T07:25:07.757" v="5604"/>
          <ac:spMkLst>
            <pc:docMk/>
            <pc:sldMk cId="3160315991" sldId="279"/>
            <ac:spMk id="4" creationId="{E167844F-298E-4890-096C-08ED7FF670F0}"/>
          </ac:spMkLst>
        </pc:spChg>
        <pc:spChg chg="add mod ord">
          <ac:chgData name="Nandini Thakur" userId="66a41c10077f5cd9" providerId="LiveId" clId="{A2CAEF49-1B0C-4759-A78C-367DA7460AB1}" dt="2023-11-03T07:26:35.499" v="5614" actId="1076"/>
          <ac:spMkLst>
            <pc:docMk/>
            <pc:sldMk cId="3160315991" sldId="279"/>
            <ac:spMk id="5" creationId="{912EE596-7B48-6CBD-6ACC-3C7145C5AA20}"/>
          </ac:spMkLst>
        </pc:spChg>
        <pc:picChg chg="del">
          <ac:chgData name="Nandini Thakur" userId="66a41c10077f5cd9" providerId="LiveId" clId="{A2CAEF49-1B0C-4759-A78C-367DA7460AB1}" dt="2023-11-03T07:25:15.573" v="5606" actId="478"/>
          <ac:picMkLst>
            <pc:docMk/>
            <pc:sldMk cId="3160315991" sldId="279"/>
            <ac:picMk id="3" creationId="{D4670566-C22A-5D7F-1AD8-E615D8FEB1C0}"/>
          </ac:picMkLst>
        </pc:picChg>
        <pc:picChg chg="mod">
          <ac:chgData name="Nandini Thakur" userId="66a41c10077f5cd9" providerId="LiveId" clId="{A2CAEF49-1B0C-4759-A78C-367DA7460AB1}" dt="2023-11-03T07:26:24.569" v="5611"/>
          <ac:picMkLst>
            <pc:docMk/>
            <pc:sldMk cId="3160315991" sldId="279"/>
            <ac:picMk id="6" creationId="{C9DA4723-3F1A-CB63-4C31-221E9AD8CA39}"/>
          </ac:picMkLst>
        </pc:picChg>
        <pc:picChg chg="add del mod">
          <ac:chgData name="Nandini Thakur" userId="66a41c10077f5cd9" providerId="LiveId" clId="{A2CAEF49-1B0C-4759-A78C-367DA7460AB1}" dt="2023-11-03T07:26:24.569" v="5611"/>
          <ac:picMkLst>
            <pc:docMk/>
            <pc:sldMk cId="3160315991" sldId="279"/>
            <ac:picMk id="5122" creationId="{8920CCC5-1EEC-C20E-0BC4-C9A2E594DE02}"/>
          </ac:picMkLst>
        </pc:picChg>
      </pc:sldChg>
      <pc:sldChg chg="addSp delSp modSp add del mod">
        <pc:chgData name="Nandini Thakur" userId="66a41c10077f5cd9" providerId="LiveId" clId="{A2CAEF49-1B0C-4759-A78C-367DA7460AB1}" dt="2023-11-03T07:22:52.788" v="5581" actId="47"/>
        <pc:sldMkLst>
          <pc:docMk/>
          <pc:sldMk cId="2699877362" sldId="280"/>
        </pc:sldMkLst>
        <pc:spChg chg="add del mod">
          <ac:chgData name="Nandini Thakur" userId="66a41c10077f5cd9" providerId="LiveId" clId="{A2CAEF49-1B0C-4759-A78C-367DA7460AB1}" dt="2023-11-03T07:20:55.484" v="5541" actId="478"/>
          <ac:spMkLst>
            <pc:docMk/>
            <pc:sldMk cId="2699877362" sldId="280"/>
            <ac:spMk id="3" creationId="{25F3CDC2-9005-3113-2420-11EEF83ABEBE}"/>
          </ac:spMkLst>
        </pc:spChg>
        <pc:spChg chg="add mod">
          <ac:chgData name="Nandini Thakur" userId="66a41c10077f5cd9" providerId="LiveId" clId="{A2CAEF49-1B0C-4759-A78C-367DA7460AB1}" dt="2023-11-03T07:21:10.712" v="5546" actId="20577"/>
          <ac:spMkLst>
            <pc:docMk/>
            <pc:sldMk cId="2699877362" sldId="280"/>
            <ac:spMk id="4" creationId="{B10C5190-BAF0-8814-1E94-8699AC4DFD3D}"/>
          </ac:spMkLst>
        </pc:spChg>
        <pc:spChg chg="add mod">
          <ac:chgData name="Nandini Thakur" userId="66a41c10077f5cd9" providerId="LiveId" clId="{A2CAEF49-1B0C-4759-A78C-367DA7460AB1}" dt="2023-11-03T07:21:23.962" v="5550" actId="20577"/>
          <ac:spMkLst>
            <pc:docMk/>
            <pc:sldMk cId="2699877362" sldId="280"/>
            <ac:spMk id="5" creationId="{8AD23FAD-9239-7C3B-3E77-02205103CB81}"/>
          </ac:spMkLst>
        </pc:spChg>
        <pc:spChg chg="add mod">
          <ac:chgData name="Nandini Thakur" userId="66a41c10077f5cd9" providerId="LiveId" clId="{A2CAEF49-1B0C-4759-A78C-367DA7460AB1}" dt="2023-11-03T07:22:49.887" v="5580" actId="948"/>
          <ac:spMkLst>
            <pc:docMk/>
            <pc:sldMk cId="2699877362" sldId="280"/>
            <ac:spMk id="6" creationId="{889A5EB4-B00E-9484-4B02-62F5602D4EBB}"/>
          </ac:spMkLst>
        </pc:spChg>
        <pc:spChg chg="mod">
          <ac:chgData name="Nandini Thakur" userId="66a41c10077f5cd9" providerId="LiveId" clId="{A2CAEF49-1B0C-4759-A78C-367DA7460AB1}" dt="2023-11-03T07:20:37.536" v="5538" actId="21"/>
          <ac:spMkLst>
            <pc:docMk/>
            <pc:sldMk cId="2699877362" sldId="280"/>
            <ac:spMk id="7" creationId="{EDE7044B-34EA-2D23-13CF-0A7645888417}"/>
          </ac:spMkLst>
        </pc:spChg>
        <pc:spChg chg="add mod">
          <ac:chgData name="Nandini Thakur" userId="66a41c10077f5cd9" providerId="LiveId" clId="{A2CAEF49-1B0C-4759-A78C-367DA7460AB1}" dt="2023-11-03T07:22:49.887" v="5580" actId="948"/>
          <ac:spMkLst>
            <pc:docMk/>
            <pc:sldMk cId="2699877362" sldId="280"/>
            <ac:spMk id="8" creationId="{C087E6E5-9E10-B5A2-AF0A-85D938610242}"/>
          </ac:spMkLst>
        </pc:spChg>
      </pc:sldChg>
      <pc:sldChg chg="modSp add del mod">
        <pc:chgData name="Nandini Thakur" userId="66a41c10077f5cd9" providerId="LiveId" clId="{A2CAEF49-1B0C-4759-A78C-367DA7460AB1}" dt="2023-11-03T05:24:00.173" v="4107" actId="47"/>
        <pc:sldMkLst>
          <pc:docMk/>
          <pc:sldMk cId="3101997097" sldId="280"/>
        </pc:sldMkLst>
        <pc:spChg chg="mod">
          <ac:chgData name="Nandini Thakur" userId="66a41c10077f5cd9" providerId="LiveId" clId="{A2CAEF49-1B0C-4759-A78C-367DA7460AB1}" dt="2023-10-31T11:11:29.353" v="3885" actId="948"/>
          <ac:spMkLst>
            <pc:docMk/>
            <pc:sldMk cId="3101997097" sldId="280"/>
            <ac:spMk id="11" creationId="{56E26250-994F-CBC3-3956-C0CFED6CE9BF}"/>
          </ac:spMkLst>
        </pc:spChg>
        <pc:spChg chg="mod">
          <ac:chgData name="Nandini Thakur" userId="66a41c10077f5cd9" providerId="LiveId" clId="{A2CAEF49-1B0C-4759-A78C-367DA7460AB1}" dt="2023-10-31T09:48:07.729" v="3347" actId="20577"/>
          <ac:spMkLst>
            <pc:docMk/>
            <pc:sldMk cId="3101997097" sldId="280"/>
            <ac:spMk id="18" creationId="{C153D541-E221-E14F-0511-1A486D2ED670}"/>
          </ac:spMkLst>
        </pc:spChg>
      </pc:sldChg>
      <pc:sldChg chg="modSp add mod ord">
        <pc:chgData name="Nandini Thakur" userId="66a41c10077f5cd9" providerId="LiveId" clId="{A2CAEF49-1B0C-4759-A78C-367DA7460AB1}" dt="2023-11-03T07:29:05.514" v="5647" actId="255"/>
        <pc:sldMkLst>
          <pc:docMk/>
          <pc:sldMk cId="3263333727" sldId="280"/>
        </pc:sldMkLst>
        <pc:spChg chg="mod">
          <ac:chgData name="Nandini Thakur" userId="66a41c10077f5cd9" providerId="LiveId" clId="{A2CAEF49-1B0C-4759-A78C-367DA7460AB1}" dt="2023-11-03T07:27:34.097" v="5618"/>
          <ac:spMkLst>
            <pc:docMk/>
            <pc:sldMk cId="3263333727" sldId="280"/>
            <ac:spMk id="2" creationId="{D3E0B3F7-647F-6972-55BB-C4C80DFAEA4B}"/>
          </ac:spMkLst>
        </pc:spChg>
        <pc:spChg chg="mod">
          <ac:chgData name="Nandini Thakur" userId="66a41c10077f5cd9" providerId="LiveId" clId="{A2CAEF49-1B0C-4759-A78C-367DA7460AB1}" dt="2023-11-03T07:29:05.514" v="5647" actId="255"/>
          <ac:spMkLst>
            <pc:docMk/>
            <pc:sldMk cId="3263333727" sldId="280"/>
            <ac:spMk id="7" creationId="{EDE7044B-34EA-2D23-13CF-0A7645888417}"/>
          </ac:spMkLst>
        </pc:spChg>
      </pc:sldChg>
      <pc:sldChg chg="modSp add mod">
        <pc:chgData name="Nandini Thakur" userId="66a41c10077f5cd9" providerId="LiveId" clId="{A2CAEF49-1B0C-4759-A78C-367DA7460AB1}" dt="2023-11-03T10:26:37.583" v="6657"/>
        <pc:sldMkLst>
          <pc:docMk/>
          <pc:sldMk cId="1396242211" sldId="281"/>
        </pc:sldMkLst>
        <pc:spChg chg="mod">
          <ac:chgData name="Nandini Thakur" userId="66a41c10077f5cd9" providerId="LiveId" clId="{A2CAEF49-1B0C-4759-A78C-367DA7460AB1}" dt="2023-11-03T10:26:37.583" v="6657"/>
          <ac:spMkLst>
            <pc:docMk/>
            <pc:sldMk cId="1396242211" sldId="281"/>
            <ac:spMk id="2" creationId="{D3E0B3F7-647F-6972-55BB-C4C80DFAEA4B}"/>
          </ac:spMkLst>
        </pc:spChg>
        <pc:spChg chg="mod">
          <ac:chgData name="Nandini Thakur" userId="66a41c10077f5cd9" providerId="LiveId" clId="{A2CAEF49-1B0C-4759-A78C-367DA7460AB1}" dt="2023-11-03T07:34:05.417" v="5725"/>
          <ac:spMkLst>
            <pc:docMk/>
            <pc:sldMk cId="1396242211" sldId="281"/>
            <ac:spMk id="7" creationId="{EDE7044B-34EA-2D23-13CF-0A7645888417}"/>
          </ac:spMkLst>
        </pc:spChg>
      </pc:sldChg>
      <pc:sldChg chg="modSp add del mod">
        <pc:chgData name="Nandini Thakur" userId="66a41c10077f5cd9" providerId="LiveId" clId="{A2CAEF49-1B0C-4759-A78C-367DA7460AB1}" dt="2023-11-03T05:24:00.173" v="4107" actId="47"/>
        <pc:sldMkLst>
          <pc:docMk/>
          <pc:sldMk cId="2365880040" sldId="281"/>
        </pc:sldMkLst>
        <pc:spChg chg="mod">
          <ac:chgData name="Nandini Thakur" userId="66a41c10077f5cd9" providerId="LiveId" clId="{A2CAEF49-1B0C-4759-A78C-367DA7460AB1}" dt="2023-10-31T11:10:32.561" v="3874" actId="3064"/>
          <ac:spMkLst>
            <pc:docMk/>
            <pc:sldMk cId="2365880040" sldId="281"/>
            <ac:spMk id="11" creationId="{56E26250-994F-CBC3-3956-C0CFED6CE9BF}"/>
          </ac:spMkLst>
        </pc:spChg>
        <pc:spChg chg="mod">
          <ac:chgData name="Nandini Thakur" userId="66a41c10077f5cd9" providerId="LiveId" clId="{A2CAEF49-1B0C-4759-A78C-367DA7460AB1}" dt="2023-10-31T09:51:06.402" v="3357" actId="21"/>
          <ac:spMkLst>
            <pc:docMk/>
            <pc:sldMk cId="2365880040" sldId="281"/>
            <ac:spMk id="18" creationId="{C153D541-E221-E14F-0511-1A486D2ED670}"/>
          </ac:spMkLst>
        </pc:spChg>
      </pc:sldChg>
      <pc:sldChg chg="modSp add mod">
        <pc:chgData name="Nandini Thakur" userId="66a41c10077f5cd9" providerId="LiveId" clId="{A2CAEF49-1B0C-4759-A78C-367DA7460AB1}" dt="2023-11-03T10:26:37.583" v="6657"/>
        <pc:sldMkLst>
          <pc:docMk/>
          <pc:sldMk cId="1703058858" sldId="282"/>
        </pc:sldMkLst>
        <pc:spChg chg="mod">
          <ac:chgData name="Nandini Thakur" userId="66a41c10077f5cd9" providerId="LiveId" clId="{A2CAEF49-1B0C-4759-A78C-367DA7460AB1}" dt="2023-11-03T10:26:37.583" v="6657"/>
          <ac:spMkLst>
            <pc:docMk/>
            <pc:sldMk cId="1703058858" sldId="282"/>
            <ac:spMk id="2" creationId="{D3E0B3F7-647F-6972-55BB-C4C80DFAEA4B}"/>
          </ac:spMkLst>
        </pc:spChg>
        <pc:spChg chg="mod">
          <ac:chgData name="Nandini Thakur" userId="66a41c10077f5cd9" providerId="LiveId" clId="{A2CAEF49-1B0C-4759-A78C-367DA7460AB1}" dt="2023-11-03T07:35:40.216" v="5754" actId="12"/>
          <ac:spMkLst>
            <pc:docMk/>
            <pc:sldMk cId="1703058858" sldId="282"/>
            <ac:spMk id="7" creationId="{EDE7044B-34EA-2D23-13CF-0A7645888417}"/>
          </ac:spMkLst>
        </pc:spChg>
      </pc:sldChg>
      <pc:sldChg chg="add del">
        <pc:chgData name="Nandini Thakur" userId="66a41c10077f5cd9" providerId="LiveId" clId="{A2CAEF49-1B0C-4759-A78C-367DA7460AB1}" dt="2023-11-03T07:33:08.544" v="5704" actId="47"/>
        <pc:sldMkLst>
          <pc:docMk/>
          <pc:sldMk cId="3074923049" sldId="282"/>
        </pc:sldMkLst>
      </pc:sldChg>
      <pc:sldChg chg="addSp delSp modSp add del mod modClrScheme chgLayout">
        <pc:chgData name="Nandini Thakur" userId="66a41c10077f5cd9" providerId="LiveId" clId="{A2CAEF49-1B0C-4759-A78C-367DA7460AB1}" dt="2023-10-31T09:56:49.564" v="3415" actId="47"/>
        <pc:sldMkLst>
          <pc:docMk/>
          <pc:sldMk cId="4007254847" sldId="282"/>
        </pc:sldMkLst>
        <pc:spChg chg="add del mod ord">
          <ac:chgData name="Nandini Thakur" userId="66a41c10077f5cd9" providerId="LiveId" clId="{A2CAEF49-1B0C-4759-A78C-367DA7460AB1}" dt="2023-10-31T09:51:20.688" v="3359" actId="700"/>
          <ac:spMkLst>
            <pc:docMk/>
            <pc:sldMk cId="4007254847" sldId="282"/>
            <ac:spMk id="2" creationId="{1D914570-9E76-4E1C-7E84-D3232B76C443}"/>
          </ac:spMkLst>
        </pc:spChg>
        <pc:spChg chg="add del">
          <ac:chgData name="Nandini Thakur" userId="66a41c10077f5cd9" providerId="LiveId" clId="{A2CAEF49-1B0C-4759-A78C-367DA7460AB1}" dt="2023-10-31T09:51:24.462" v="3361" actId="22"/>
          <ac:spMkLst>
            <pc:docMk/>
            <pc:sldMk cId="4007254847" sldId="282"/>
            <ac:spMk id="4" creationId="{2026CE92-4B3B-45A3-5948-044412897482}"/>
          </ac:spMkLst>
        </pc:spChg>
        <pc:spChg chg="mod ord">
          <ac:chgData name="Nandini Thakur" userId="66a41c10077f5cd9" providerId="LiveId" clId="{A2CAEF49-1B0C-4759-A78C-367DA7460AB1}" dt="2023-10-31T09:51:20.688" v="3359" actId="700"/>
          <ac:spMkLst>
            <pc:docMk/>
            <pc:sldMk cId="4007254847" sldId="282"/>
            <ac:spMk id="11" creationId="{56E26250-994F-CBC3-3956-C0CFED6CE9BF}"/>
          </ac:spMkLst>
        </pc:spChg>
        <pc:spChg chg="mod ord">
          <ac:chgData name="Nandini Thakur" userId="66a41c10077f5cd9" providerId="LiveId" clId="{A2CAEF49-1B0C-4759-A78C-367DA7460AB1}" dt="2023-10-31T09:51:20.688" v="3359" actId="700"/>
          <ac:spMkLst>
            <pc:docMk/>
            <pc:sldMk cId="4007254847" sldId="282"/>
            <ac:spMk id="18" creationId="{C153D541-E221-E14F-0511-1A486D2ED670}"/>
          </ac:spMkLst>
        </pc:spChg>
      </pc:sldChg>
      <pc:sldChg chg="modSp add del mod">
        <pc:chgData name="Nandini Thakur" userId="66a41c10077f5cd9" providerId="LiveId" clId="{A2CAEF49-1B0C-4759-A78C-367DA7460AB1}" dt="2023-10-31T09:56:49.564" v="3415" actId="47"/>
        <pc:sldMkLst>
          <pc:docMk/>
          <pc:sldMk cId="815307635" sldId="283"/>
        </pc:sldMkLst>
        <pc:spChg chg="mod">
          <ac:chgData name="Nandini Thakur" userId="66a41c10077f5cd9" providerId="LiveId" clId="{A2CAEF49-1B0C-4759-A78C-367DA7460AB1}" dt="2023-10-31T09:26:06.775" v="3124" actId="20577"/>
          <ac:spMkLst>
            <pc:docMk/>
            <pc:sldMk cId="815307635" sldId="283"/>
            <ac:spMk id="18" creationId="{C153D541-E221-E14F-0511-1A486D2ED670}"/>
          </ac:spMkLst>
        </pc:spChg>
      </pc:sldChg>
      <pc:sldChg chg="modSp add mod">
        <pc:chgData name="Nandini Thakur" userId="66a41c10077f5cd9" providerId="LiveId" clId="{A2CAEF49-1B0C-4759-A78C-367DA7460AB1}" dt="2023-11-03T10:30:18.172" v="6676" actId="20577"/>
        <pc:sldMkLst>
          <pc:docMk/>
          <pc:sldMk cId="3838215498" sldId="283"/>
        </pc:sldMkLst>
        <pc:spChg chg="mod">
          <ac:chgData name="Nandini Thakur" userId="66a41c10077f5cd9" providerId="LiveId" clId="{A2CAEF49-1B0C-4759-A78C-367DA7460AB1}" dt="2023-11-03T10:26:37.583" v="6657"/>
          <ac:spMkLst>
            <pc:docMk/>
            <pc:sldMk cId="3838215498" sldId="283"/>
            <ac:spMk id="2" creationId="{D3E0B3F7-647F-6972-55BB-C4C80DFAEA4B}"/>
          </ac:spMkLst>
        </pc:spChg>
        <pc:spChg chg="mod">
          <ac:chgData name="Nandini Thakur" userId="66a41c10077f5cd9" providerId="LiveId" clId="{A2CAEF49-1B0C-4759-A78C-367DA7460AB1}" dt="2023-11-03T10:30:18.172" v="6676" actId="20577"/>
          <ac:spMkLst>
            <pc:docMk/>
            <pc:sldMk cId="3838215498" sldId="283"/>
            <ac:spMk id="7" creationId="{EDE7044B-34EA-2D23-13CF-0A7645888417}"/>
          </ac:spMkLst>
        </pc:spChg>
      </pc:sldChg>
      <pc:sldChg chg="modSp add del mod ord">
        <pc:chgData name="Nandini Thakur" userId="66a41c10077f5cd9" providerId="LiveId" clId="{A2CAEF49-1B0C-4759-A78C-367DA7460AB1}" dt="2023-11-03T05:24:00.173" v="4107" actId="47"/>
        <pc:sldMkLst>
          <pc:docMk/>
          <pc:sldMk cId="1278253874" sldId="284"/>
        </pc:sldMkLst>
        <pc:spChg chg="mod">
          <ac:chgData name="Nandini Thakur" userId="66a41c10077f5cd9" providerId="LiveId" clId="{A2CAEF49-1B0C-4759-A78C-367DA7460AB1}" dt="2023-10-31T11:10:19.140" v="3870" actId="3064"/>
          <ac:spMkLst>
            <pc:docMk/>
            <pc:sldMk cId="1278253874" sldId="284"/>
            <ac:spMk id="11" creationId="{56E26250-994F-CBC3-3956-C0CFED6CE9BF}"/>
          </ac:spMkLst>
        </pc:spChg>
        <pc:spChg chg="mod">
          <ac:chgData name="Nandini Thakur" userId="66a41c10077f5cd9" providerId="LiveId" clId="{A2CAEF49-1B0C-4759-A78C-367DA7460AB1}" dt="2023-10-31T09:58:19.033" v="3421"/>
          <ac:spMkLst>
            <pc:docMk/>
            <pc:sldMk cId="1278253874" sldId="284"/>
            <ac:spMk id="18" creationId="{C153D541-E221-E14F-0511-1A486D2ED670}"/>
          </ac:spMkLst>
        </pc:spChg>
      </pc:sldChg>
      <pc:sldChg chg="modSp add del mod">
        <pc:chgData name="Nandini Thakur" userId="66a41c10077f5cd9" providerId="LiveId" clId="{A2CAEF49-1B0C-4759-A78C-367DA7460AB1}" dt="2023-11-03T10:30:24.309" v="6677" actId="47"/>
        <pc:sldMkLst>
          <pc:docMk/>
          <pc:sldMk cId="1699439089" sldId="284"/>
        </pc:sldMkLst>
        <pc:spChg chg="mod">
          <ac:chgData name="Nandini Thakur" userId="66a41c10077f5cd9" providerId="LiveId" clId="{A2CAEF49-1B0C-4759-A78C-367DA7460AB1}" dt="2023-11-03T10:26:37.583" v="6657"/>
          <ac:spMkLst>
            <pc:docMk/>
            <pc:sldMk cId="1699439089" sldId="284"/>
            <ac:spMk id="2" creationId="{D3E0B3F7-647F-6972-55BB-C4C80DFAEA4B}"/>
          </ac:spMkLst>
        </pc:spChg>
        <pc:spChg chg="mod">
          <ac:chgData name="Nandini Thakur" userId="66a41c10077f5cd9" providerId="LiveId" clId="{A2CAEF49-1B0C-4759-A78C-367DA7460AB1}" dt="2023-11-03T07:39:22.573" v="5840" actId="20577"/>
          <ac:spMkLst>
            <pc:docMk/>
            <pc:sldMk cId="1699439089" sldId="284"/>
            <ac:spMk id="7" creationId="{EDE7044B-34EA-2D23-13CF-0A7645888417}"/>
          </ac:spMkLst>
        </pc:spChg>
      </pc:sldChg>
      <pc:sldChg chg="modSp add del mod">
        <pc:chgData name="Nandini Thakur" userId="66a41c10077f5cd9" providerId="LiveId" clId="{A2CAEF49-1B0C-4759-A78C-367DA7460AB1}" dt="2023-11-03T05:24:00.173" v="4107" actId="47"/>
        <pc:sldMkLst>
          <pc:docMk/>
          <pc:sldMk cId="1071115211" sldId="285"/>
        </pc:sldMkLst>
        <pc:spChg chg="mod">
          <ac:chgData name="Nandini Thakur" userId="66a41c10077f5cd9" providerId="LiveId" clId="{A2CAEF49-1B0C-4759-A78C-367DA7460AB1}" dt="2023-10-31T11:10:09.009" v="3866" actId="3064"/>
          <ac:spMkLst>
            <pc:docMk/>
            <pc:sldMk cId="1071115211" sldId="285"/>
            <ac:spMk id="11" creationId="{56E26250-994F-CBC3-3956-C0CFED6CE9BF}"/>
          </ac:spMkLst>
        </pc:spChg>
        <pc:spChg chg="mod">
          <ac:chgData name="Nandini Thakur" userId="66a41c10077f5cd9" providerId="LiveId" clId="{A2CAEF49-1B0C-4759-A78C-367DA7460AB1}" dt="2023-10-31T09:59:42.584" v="3427" actId="20577"/>
          <ac:spMkLst>
            <pc:docMk/>
            <pc:sldMk cId="1071115211" sldId="285"/>
            <ac:spMk id="18" creationId="{C153D541-E221-E14F-0511-1A486D2ED670}"/>
          </ac:spMkLst>
        </pc:spChg>
      </pc:sldChg>
      <pc:sldChg chg="addSp delSp modSp add mod ord">
        <pc:chgData name="Nandini Thakur" userId="66a41c10077f5cd9" providerId="LiveId" clId="{A2CAEF49-1B0C-4759-A78C-367DA7460AB1}" dt="2023-11-03T07:42:14.374" v="5871" actId="12789"/>
        <pc:sldMkLst>
          <pc:docMk/>
          <pc:sldMk cId="2775984513" sldId="285"/>
        </pc:sldMkLst>
        <pc:spChg chg="add mod ord">
          <ac:chgData name="Nandini Thakur" userId="66a41c10077f5cd9" providerId="LiveId" clId="{A2CAEF49-1B0C-4759-A78C-367DA7460AB1}" dt="2023-11-03T07:42:14.374" v="5871" actId="12789"/>
          <ac:spMkLst>
            <pc:docMk/>
            <pc:sldMk cId="2775984513" sldId="285"/>
            <ac:spMk id="2" creationId="{62B0BC4B-7FB5-A1E2-60A8-F26D0BC2BEFD}"/>
          </ac:spMkLst>
        </pc:spChg>
        <pc:spChg chg="mod">
          <ac:chgData name="Nandini Thakur" userId="66a41c10077f5cd9" providerId="LiveId" clId="{A2CAEF49-1B0C-4759-A78C-367DA7460AB1}" dt="2023-11-03T07:42:14.374" v="5871" actId="12789"/>
          <ac:spMkLst>
            <pc:docMk/>
            <pc:sldMk cId="2775984513" sldId="285"/>
            <ac:spMk id="4" creationId="{E167844F-298E-4890-096C-08ED7FF670F0}"/>
          </ac:spMkLst>
        </pc:spChg>
        <pc:spChg chg="del">
          <ac:chgData name="Nandini Thakur" userId="66a41c10077f5cd9" providerId="LiveId" clId="{A2CAEF49-1B0C-4759-A78C-367DA7460AB1}" dt="2023-11-03T07:41:50.984" v="5865"/>
          <ac:spMkLst>
            <pc:docMk/>
            <pc:sldMk cId="2775984513" sldId="285"/>
            <ac:spMk id="5" creationId="{912EE596-7B48-6CBD-6ACC-3C7145C5AA20}"/>
          </ac:spMkLst>
        </pc:spChg>
        <pc:picChg chg="mod">
          <ac:chgData name="Nandini Thakur" userId="66a41c10077f5cd9" providerId="LiveId" clId="{A2CAEF49-1B0C-4759-A78C-367DA7460AB1}" dt="2023-11-03T07:41:50.984" v="5865"/>
          <ac:picMkLst>
            <pc:docMk/>
            <pc:sldMk cId="2775984513" sldId="285"/>
            <ac:picMk id="3" creationId="{CC9001F8-9415-BB75-4D5F-7BD98260D4DB}"/>
          </ac:picMkLst>
        </pc:picChg>
        <pc:picChg chg="del">
          <ac:chgData name="Nandini Thakur" userId="66a41c10077f5cd9" providerId="LiveId" clId="{A2CAEF49-1B0C-4759-A78C-367DA7460AB1}" dt="2023-11-03T07:40:51.851" v="5861" actId="478"/>
          <ac:picMkLst>
            <pc:docMk/>
            <pc:sldMk cId="2775984513" sldId="285"/>
            <ac:picMk id="6" creationId="{C9DA4723-3F1A-CB63-4C31-221E9AD8CA39}"/>
          </ac:picMkLst>
        </pc:picChg>
        <pc:picChg chg="add del mod">
          <ac:chgData name="Nandini Thakur" userId="66a41c10077f5cd9" providerId="LiveId" clId="{A2CAEF49-1B0C-4759-A78C-367DA7460AB1}" dt="2023-11-03T07:41:50.984" v="5865"/>
          <ac:picMkLst>
            <pc:docMk/>
            <pc:sldMk cId="2775984513" sldId="285"/>
            <ac:picMk id="6146" creationId="{566912BA-D28B-CA16-3DB9-6B038E09226C}"/>
          </ac:picMkLst>
        </pc:picChg>
      </pc:sldChg>
      <pc:sldChg chg="addSp delSp modSp new del mod modClrScheme chgLayout">
        <pc:chgData name="Nandini Thakur" userId="66a41c10077f5cd9" providerId="LiveId" clId="{A2CAEF49-1B0C-4759-A78C-367DA7460AB1}" dt="2023-11-03T05:24:00.173" v="4107" actId="47"/>
        <pc:sldMkLst>
          <pc:docMk/>
          <pc:sldMk cId="886770308" sldId="286"/>
        </pc:sldMkLst>
        <pc:spChg chg="add mod">
          <ac:chgData name="Nandini Thakur" userId="66a41c10077f5cd9" providerId="LiveId" clId="{A2CAEF49-1B0C-4759-A78C-367DA7460AB1}" dt="2023-10-31T07:10:27.134" v="1901" actId="20577"/>
          <ac:spMkLst>
            <pc:docMk/>
            <pc:sldMk cId="886770308" sldId="286"/>
            <ac:spMk id="2" creationId="{86AB7C97-4255-D8AE-F4B1-76B28C09CE6C}"/>
          </ac:spMkLst>
        </pc:spChg>
        <pc:spChg chg="add del mod">
          <ac:chgData name="Nandini Thakur" userId="66a41c10077f5cd9" providerId="LiveId" clId="{A2CAEF49-1B0C-4759-A78C-367DA7460AB1}" dt="2023-10-31T07:10:30.199" v="1902" actId="478"/>
          <ac:spMkLst>
            <pc:docMk/>
            <pc:sldMk cId="886770308" sldId="286"/>
            <ac:spMk id="3" creationId="{3F8FB7FC-84D0-A916-E921-A5C10D73C984}"/>
          </ac:spMkLst>
        </pc:spChg>
      </pc:sldChg>
      <pc:sldChg chg="modSp add mod ord">
        <pc:chgData name="Nandini Thakur" userId="66a41c10077f5cd9" providerId="LiveId" clId="{A2CAEF49-1B0C-4759-A78C-367DA7460AB1}" dt="2023-11-03T09:55:05.735" v="6607" actId="20577"/>
        <pc:sldMkLst>
          <pc:docMk/>
          <pc:sldMk cId="3173030900" sldId="286"/>
        </pc:sldMkLst>
        <pc:spChg chg="mod">
          <ac:chgData name="Nandini Thakur" userId="66a41c10077f5cd9" providerId="LiveId" clId="{A2CAEF49-1B0C-4759-A78C-367DA7460AB1}" dt="2023-11-03T07:42:36.278" v="5875"/>
          <ac:spMkLst>
            <pc:docMk/>
            <pc:sldMk cId="3173030900" sldId="286"/>
            <ac:spMk id="2" creationId="{D3E0B3F7-647F-6972-55BB-C4C80DFAEA4B}"/>
          </ac:spMkLst>
        </pc:spChg>
        <pc:spChg chg="mod">
          <ac:chgData name="Nandini Thakur" userId="66a41c10077f5cd9" providerId="LiveId" clId="{A2CAEF49-1B0C-4759-A78C-367DA7460AB1}" dt="2023-11-03T09:55:05.735" v="6607" actId="20577"/>
          <ac:spMkLst>
            <pc:docMk/>
            <pc:sldMk cId="3173030900" sldId="286"/>
            <ac:spMk id="7" creationId="{EDE7044B-34EA-2D23-13CF-0A7645888417}"/>
          </ac:spMkLst>
        </pc:spChg>
      </pc:sldChg>
      <pc:sldChg chg="modSp add del mod">
        <pc:chgData name="Nandini Thakur" userId="66a41c10077f5cd9" providerId="LiveId" clId="{A2CAEF49-1B0C-4759-A78C-367DA7460AB1}" dt="2023-11-03T05:24:00.173" v="4107" actId="47"/>
        <pc:sldMkLst>
          <pc:docMk/>
          <pc:sldMk cId="1539763814" sldId="287"/>
        </pc:sldMkLst>
        <pc:spChg chg="mod">
          <ac:chgData name="Nandini Thakur" userId="66a41c10077f5cd9" providerId="LiveId" clId="{A2CAEF49-1B0C-4759-A78C-367DA7460AB1}" dt="2023-10-31T11:10:01.296" v="3862" actId="3064"/>
          <ac:spMkLst>
            <pc:docMk/>
            <pc:sldMk cId="1539763814" sldId="287"/>
            <ac:spMk id="11" creationId="{56E26250-994F-CBC3-3956-C0CFED6CE9BF}"/>
          </ac:spMkLst>
        </pc:spChg>
        <pc:spChg chg="mod">
          <ac:chgData name="Nandini Thakur" userId="66a41c10077f5cd9" providerId="LiveId" clId="{A2CAEF49-1B0C-4759-A78C-367DA7460AB1}" dt="2023-10-31T10:02:27.399" v="3435" actId="20577"/>
          <ac:spMkLst>
            <pc:docMk/>
            <pc:sldMk cId="1539763814" sldId="287"/>
            <ac:spMk id="18" creationId="{C153D541-E221-E14F-0511-1A486D2ED670}"/>
          </ac:spMkLst>
        </pc:spChg>
      </pc:sldChg>
      <pc:sldChg chg="modSp add mod">
        <pc:chgData name="Nandini Thakur" userId="66a41c10077f5cd9" providerId="LiveId" clId="{A2CAEF49-1B0C-4759-A78C-367DA7460AB1}" dt="2023-11-03T07:50:44.704" v="6001"/>
        <pc:sldMkLst>
          <pc:docMk/>
          <pc:sldMk cId="3983203524" sldId="287"/>
        </pc:sldMkLst>
        <pc:spChg chg="mod">
          <ac:chgData name="Nandini Thakur" userId="66a41c10077f5cd9" providerId="LiveId" clId="{A2CAEF49-1B0C-4759-A78C-367DA7460AB1}" dt="2023-11-03T07:50:44.704" v="6001"/>
          <ac:spMkLst>
            <pc:docMk/>
            <pc:sldMk cId="3983203524" sldId="287"/>
            <ac:spMk id="2" creationId="{D3E0B3F7-647F-6972-55BB-C4C80DFAEA4B}"/>
          </ac:spMkLst>
        </pc:spChg>
        <pc:spChg chg="mod">
          <ac:chgData name="Nandini Thakur" userId="66a41c10077f5cd9" providerId="LiveId" clId="{A2CAEF49-1B0C-4759-A78C-367DA7460AB1}" dt="2023-11-03T07:46:29.311" v="5952"/>
          <ac:spMkLst>
            <pc:docMk/>
            <pc:sldMk cId="3983203524" sldId="287"/>
            <ac:spMk id="7" creationId="{EDE7044B-34EA-2D23-13CF-0A7645888417}"/>
          </ac:spMkLst>
        </pc:spChg>
      </pc:sldChg>
      <pc:sldChg chg="addSp delSp modSp add del mod modClrScheme chgLayout">
        <pc:chgData name="Nandini Thakur" userId="66a41c10077f5cd9" providerId="LiveId" clId="{A2CAEF49-1B0C-4759-A78C-367DA7460AB1}" dt="2023-11-03T05:24:00.173" v="4107" actId="47"/>
        <pc:sldMkLst>
          <pc:docMk/>
          <pc:sldMk cId="3271553664" sldId="288"/>
        </pc:sldMkLst>
        <pc:spChg chg="add mod ord">
          <ac:chgData name="Nandini Thakur" userId="66a41c10077f5cd9" providerId="LiveId" clId="{A2CAEF49-1B0C-4759-A78C-367DA7460AB1}" dt="2023-10-31T10:07:04.872" v="3483" actId="14100"/>
          <ac:spMkLst>
            <pc:docMk/>
            <pc:sldMk cId="3271553664" sldId="288"/>
            <ac:spMk id="2" creationId="{9A8AC630-B47F-84B0-C071-BBF8565EF6FB}"/>
          </ac:spMkLst>
        </pc:spChg>
        <pc:spChg chg="add del mod">
          <ac:chgData name="Nandini Thakur" userId="66a41c10077f5cd9" providerId="LiveId" clId="{A2CAEF49-1B0C-4759-A78C-367DA7460AB1}" dt="2023-10-31T10:07:08.530" v="3484" actId="478"/>
          <ac:spMkLst>
            <pc:docMk/>
            <pc:sldMk cId="3271553664" sldId="288"/>
            <ac:spMk id="3" creationId="{39569CC9-08F8-7915-F1B2-38F964309FAD}"/>
          </ac:spMkLst>
        </pc:spChg>
        <pc:spChg chg="mod ord">
          <ac:chgData name="Nandini Thakur" userId="66a41c10077f5cd9" providerId="LiveId" clId="{A2CAEF49-1B0C-4759-A78C-367DA7460AB1}" dt="2023-10-31T11:09:47.165" v="3858" actId="3064"/>
          <ac:spMkLst>
            <pc:docMk/>
            <pc:sldMk cId="3271553664" sldId="288"/>
            <ac:spMk id="11" creationId="{56E26250-994F-CBC3-3956-C0CFED6CE9BF}"/>
          </ac:spMkLst>
        </pc:spChg>
        <pc:spChg chg="mod ord">
          <ac:chgData name="Nandini Thakur" userId="66a41c10077f5cd9" providerId="LiveId" clId="{A2CAEF49-1B0C-4759-A78C-367DA7460AB1}" dt="2023-10-31T10:07:04.872" v="3483" actId="14100"/>
          <ac:spMkLst>
            <pc:docMk/>
            <pc:sldMk cId="3271553664" sldId="288"/>
            <ac:spMk id="18" creationId="{C153D541-E221-E14F-0511-1A486D2ED670}"/>
          </ac:spMkLst>
        </pc:spChg>
      </pc:sldChg>
      <pc:sldChg chg="modSp add mod">
        <pc:chgData name="Nandini Thakur" userId="66a41c10077f5cd9" providerId="LiveId" clId="{A2CAEF49-1B0C-4759-A78C-367DA7460AB1}" dt="2023-11-03T10:26:37.583" v="6657"/>
        <pc:sldMkLst>
          <pc:docMk/>
          <pc:sldMk cId="4146987450" sldId="288"/>
        </pc:sldMkLst>
        <pc:spChg chg="mod">
          <ac:chgData name="Nandini Thakur" userId="66a41c10077f5cd9" providerId="LiveId" clId="{A2CAEF49-1B0C-4759-A78C-367DA7460AB1}" dt="2023-11-03T10:26:37.583" v="6657"/>
          <ac:spMkLst>
            <pc:docMk/>
            <pc:sldMk cId="4146987450" sldId="288"/>
            <ac:spMk id="2" creationId="{D3E0B3F7-647F-6972-55BB-C4C80DFAEA4B}"/>
          </ac:spMkLst>
        </pc:spChg>
        <pc:spChg chg="mod">
          <ac:chgData name="Nandini Thakur" userId="66a41c10077f5cd9" providerId="LiveId" clId="{A2CAEF49-1B0C-4759-A78C-367DA7460AB1}" dt="2023-11-03T07:50:57.140" v="6003" actId="6549"/>
          <ac:spMkLst>
            <pc:docMk/>
            <pc:sldMk cId="4146987450" sldId="288"/>
            <ac:spMk id="7" creationId="{EDE7044B-34EA-2D23-13CF-0A7645888417}"/>
          </ac:spMkLst>
        </pc:spChg>
      </pc:sldChg>
      <pc:sldChg chg="addSp delSp modSp add del mod chgLayout">
        <pc:chgData name="Nandini Thakur" userId="66a41c10077f5cd9" providerId="LiveId" clId="{A2CAEF49-1B0C-4759-A78C-367DA7460AB1}" dt="2023-11-03T05:24:00.173" v="4107" actId="47"/>
        <pc:sldMkLst>
          <pc:docMk/>
          <pc:sldMk cId="768052477" sldId="289"/>
        </pc:sldMkLst>
        <pc:spChg chg="add del mod">
          <ac:chgData name="Nandini Thakur" userId="66a41c10077f5cd9" providerId="LiveId" clId="{A2CAEF49-1B0C-4759-A78C-367DA7460AB1}" dt="2023-10-31T11:13:54.559" v="3894" actId="6264"/>
          <ac:spMkLst>
            <pc:docMk/>
            <pc:sldMk cId="768052477" sldId="289"/>
            <ac:spMk id="2" creationId="{6326AE2E-8C9C-0039-10C7-3FF00D154368}"/>
          </ac:spMkLst>
        </pc:spChg>
        <pc:spChg chg="add del mod">
          <ac:chgData name="Nandini Thakur" userId="66a41c10077f5cd9" providerId="LiveId" clId="{A2CAEF49-1B0C-4759-A78C-367DA7460AB1}" dt="2023-10-31T11:13:54.559" v="3894" actId="6264"/>
          <ac:spMkLst>
            <pc:docMk/>
            <pc:sldMk cId="768052477" sldId="289"/>
            <ac:spMk id="3" creationId="{48856B0B-D6CE-E35F-797F-1708AD8E1670}"/>
          </ac:spMkLst>
        </pc:spChg>
        <pc:spChg chg="mod ord">
          <ac:chgData name="Nandini Thakur" userId="66a41c10077f5cd9" providerId="LiveId" clId="{A2CAEF49-1B0C-4759-A78C-367DA7460AB1}" dt="2023-10-31T11:14:03.357" v="3895" actId="255"/>
          <ac:spMkLst>
            <pc:docMk/>
            <pc:sldMk cId="768052477" sldId="289"/>
            <ac:spMk id="11" creationId="{56E26250-994F-CBC3-3956-C0CFED6CE9BF}"/>
          </ac:spMkLst>
        </pc:spChg>
        <pc:spChg chg="mod ord">
          <ac:chgData name="Nandini Thakur" userId="66a41c10077f5cd9" providerId="LiveId" clId="{A2CAEF49-1B0C-4759-A78C-367DA7460AB1}" dt="2023-10-31T11:15:16.841" v="3913" actId="948"/>
          <ac:spMkLst>
            <pc:docMk/>
            <pc:sldMk cId="768052477" sldId="289"/>
            <ac:spMk id="18" creationId="{C153D541-E221-E14F-0511-1A486D2ED670}"/>
          </ac:spMkLst>
        </pc:spChg>
      </pc:sldChg>
      <pc:sldChg chg="modSp add mod">
        <pc:chgData name="Nandini Thakur" userId="66a41c10077f5cd9" providerId="LiveId" clId="{A2CAEF49-1B0C-4759-A78C-367DA7460AB1}" dt="2023-11-03T09:55:53.171" v="6608" actId="20577"/>
        <pc:sldMkLst>
          <pc:docMk/>
          <pc:sldMk cId="2269201219" sldId="289"/>
        </pc:sldMkLst>
        <pc:spChg chg="mod">
          <ac:chgData name="Nandini Thakur" userId="66a41c10077f5cd9" providerId="LiveId" clId="{A2CAEF49-1B0C-4759-A78C-367DA7460AB1}" dt="2023-11-03T07:51:14.447" v="6011"/>
          <ac:spMkLst>
            <pc:docMk/>
            <pc:sldMk cId="2269201219" sldId="289"/>
            <ac:spMk id="2" creationId="{D3E0B3F7-647F-6972-55BB-C4C80DFAEA4B}"/>
          </ac:spMkLst>
        </pc:spChg>
        <pc:spChg chg="mod">
          <ac:chgData name="Nandini Thakur" userId="66a41c10077f5cd9" providerId="LiveId" clId="{A2CAEF49-1B0C-4759-A78C-367DA7460AB1}" dt="2023-11-03T09:55:53.171" v="6608" actId="20577"/>
          <ac:spMkLst>
            <pc:docMk/>
            <pc:sldMk cId="2269201219" sldId="289"/>
            <ac:spMk id="7" creationId="{EDE7044B-34EA-2D23-13CF-0A7645888417}"/>
          </ac:spMkLst>
        </pc:spChg>
      </pc:sldChg>
      <pc:sldChg chg="modSp add del mod">
        <pc:chgData name="Nandini Thakur" userId="66a41c10077f5cd9" providerId="LiveId" clId="{A2CAEF49-1B0C-4759-A78C-367DA7460AB1}" dt="2023-10-31T10:39:48.292" v="3822" actId="47"/>
        <pc:sldMkLst>
          <pc:docMk/>
          <pc:sldMk cId="3598929860" sldId="290"/>
        </pc:sldMkLst>
        <pc:spChg chg="mod">
          <ac:chgData name="Nandini Thakur" userId="66a41c10077f5cd9" providerId="LiveId" clId="{A2CAEF49-1B0C-4759-A78C-367DA7460AB1}" dt="2023-10-31T07:26:10.635" v="2037"/>
          <ac:spMkLst>
            <pc:docMk/>
            <pc:sldMk cId="3598929860" sldId="290"/>
            <ac:spMk id="11" creationId="{56E26250-994F-CBC3-3956-C0CFED6CE9BF}"/>
          </ac:spMkLst>
        </pc:spChg>
        <pc:spChg chg="mod">
          <ac:chgData name="Nandini Thakur" userId="66a41c10077f5cd9" providerId="LiveId" clId="{A2CAEF49-1B0C-4759-A78C-367DA7460AB1}" dt="2023-10-31T09:19:00.944" v="3062" actId="20577"/>
          <ac:spMkLst>
            <pc:docMk/>
            <pc:sldMk cId="3598929860" sldId="290"/>
            <ac:spMk id="18" creationId="{C153D541-E221-E14F-0511-1A486D2ED670}"/>
          </ac:spMkLst>
        </pc:spChg>
      </pc:sldChg>
      <pc:sldChg chg="addSp delSp modSp add mod ord">
        <pc:chgData name="Nandini Thakur" userId="66a41c10077f5cd9" providerId="LiveId" clId="{A2CAEF49-1B0C-4759-A78C-367DA7460AB1}" dt="2023-11-03T07:54:39.147" v="6046" actId="1076"/>
        <pc:sldMkLst>
          <pc:docMk/>
          <pc:sldMk cId="4073092681" sldId="290"/>
        </pc:sldMkLst>
        <pc:spChg chg="del">
          <ac:chgData name="Nandini Thakur" userId="66a41c10077f5cd9" providerId="LiveId" clId="{A2CAEF49-1B0C-4759-A78C-367DA7460AB1}" dt="2023-11-03T07:54:29.563" v="6043"/>
          <ac:spMkLst>
            <pc:docMk/>
            <pc:sldMk cId="4073092681" sldId="290"/>
            <ac:spMk id="2" creationId="{62B0BC4B-7FB5-A1E2-60A8-F26D0BC2BEFD}"/>
          </ac:spMkLst>
        </pc:spChg>
        <pc:spChg chg="mod">
          <ac:chgData name="Nandini Thakur" userId="66a41c10077f5cd9" providerId="LiveId" clId="{A2CAEF49-1B0C-4759-A78C-367DA7460AB1}" dt="2023-11-03T07:53:27.448" v="6036" actId="14100"/>
          <ac:spMkLst>
            <pc:docMk/>
            <pc:sldMk cId="4073092681" sldId="290"/>
            <ac:spMk id="4" creationId="{E167844F-298E-4890-096C-08ED7FF670F0}"/>
          </ac:spMkLst>
        </pc:spChg>
        <pc:spChg chg="add mod ord">
          <ac:chgData name="Nandini Thakur" userId="66a41c10077f5cd9" providerId="LiveId" clId="{A2CAEF49-1B0C-4759-A78C-367DA7460AB1}" dt="2023-11-03T07:54:39.147" v="6046" actId="1076"/>
          <ac:spMkLst>
            <pc:docMk/>
            <pc:sldMk cId="4073092681" sldId="290"/>
            <ac:spMk id="5" creationId="{CE73D862-A01C-52CC-E7FE-9A5225367E53}"/>
          </ac:spMkLst>
        </pc:spChg>
        <pc:picChg chg="del">
          <ac:chgData name="Nandini Thakur" userId="66a41c10077f5cd9" providerId="LiveId" clId="{A2CAEF49-1B0C-4759-A78C-367DA7460AB1}" dt="2023-11-03T07:54:17.186" v="6038" actId="478"/>
          <ac:picMkLst>
            <pc:docMk/>
            <pc:sldMk cId="4073092681" sldId="290"/>
            <ac:picMk id="3" creationId="{CC9001F8-9415-BB75-4D5F-7BD98260D4DB}"/>
          </ac:picMkLst>
        </pc:picChg>
        <pc:picChg chg="mod">
          <ac:chgData name="Nandini Thakur" userId="66a41c10077f5cd9" providerId="LiveId" clId="{A2CAEF49-1B0C-4759-A78C-367DA7460AB1}" dt="2023-11-03T07:54:29.563" v="6043"/>
          <ac:picMkLst>
            <pc:docMk/>
            <pc:sldMk cId="4073092681" sldId="290"/>
            <ac:picMk id="6" creationId="{0AB9DE7F-279F-FB70-D86D-E0F3468292FF}"/>
          </ac:picMkLst>
        </pc:picChg>
        <pc:picChg chg="add del mod">
          <ac:chgData name="Nandini Thakur" userId="66a41c10077f5cd9" providerId="LiveId" clId="{A2CAEF49-1B0C-4759-A78C-367DA7460AB1}" dt="2023-11-03T07:54:29.563" v="6043"/>
          <ac:picMkLst>
            <pc:docMk/>
            <pc:sldMk cId="4073092681" sldId="290"/>
            <ac:picMk id="7170" creationId="{D36687D8-380A-BA7C-B029-57D63593C586}"/>
          </ac:picMkLst>
        </pc:picChg>
      </pc:sldChg>
      <pc:sldChg chg="modSp add mod ord">
        <pc:chgData name="Nandini Thakur" userId="66a41c10077f5cd9" providerId="LiveId" clId="{A2CAEF49-1B0C-4759-A78C-367DA7460AB1}" dt="2023-11-03T07:57:04.250" v="6097" actId="5793"/>
        <pc:sldMkLst>
          <pc:docMk/>
          <pc:sldMk cId="445818456" sldId="291"/>
        </pc:sldMkLst>
        <pc:spChg chg="mod">
          <ac:chgData name="Nandini Thakur" userId="66a41c10077f5cd9" providerId="LiveId" clId="{A2CAEF49-1B0C-4759-A78C-367DA7460AB1}" dt="2023-11-03T07:54:54.871" v="6050"/>
          <ac:spMkLst>
            <pc:docMk/>
            <pc:sldMk cId="445818456" sldId="291"/>
            <ac:spMk id="2" creationId="{D3E0B3F7-647F-6972-55BB-C4C80DFAEA4B}"/>
          </ac:spMkLst>
        </pc:spChg>
        <pc:spChg chg="mod">
          <ac:chgData name="Nandini Thakur" userId="66a41c10077f5cd9" providerId="LiveId" clId="{A2CAEF49-1B0C-4759-A78C-367DA7460AB1}" dt="2023-11-03T07:57:04.250" v="6097" actId="5793"/>
          <ac:spMkLst>
            <pc:docMk/>
            <pc:sldMk cId="445818456" sldId="291"/>
            <ac:spMk id="7" creationId="{EDE7044B-34EA-2D23-13CF-0A7645888417}"/>
          </ac:spMkLst>
        </pc:spChg>
      </pc:sldChg>
      <pc:sldChg chg="modSp add del mod">
        <pc:chgData name="Nandini Thakur" userId="66a41c10077f5cd9" providerId="LiveId" clId="{A2CAEF49-1B0C-4759-A78C-367DA7460AB1}" dt="2023-10-31T10:15:26.438" v="3722" actId="47"/>
        <pc:sldMkLst>
          <pc:docMk/>
          <pc:sldMk cId="1525828059" sldId="291"/>
        </pc:sldMkLst>
        <pc:spChg chg="mod">
          <ac:chgData name="Nandini Thakur" userId="66a41c10077f5cd9" providerId="LiveId" clId="{A2CAEF49-1B0C-4759-A78C-367DA7460AB1}" dt="2023-10-31T07:29:09.686" v="2075" actId="20577"/>
          <ac:spMkLst>
            <pc:docMk/>
            <pc:sldMk cId="1525828059" sldId="291"/>
            <ac:spMk id="11" creationId="{56E26250-994F-CBC3-3956-C0CFED6CE9BF}"/>
          </ac:spMkLst>
        </pc:spChg>
        <pc:spChg chg="mod">
          <ac:chgData name="Nandini Thakur" userId="66a41c10077f5cd9" providerId="LiveId" clId="{A2CAEF49-1B0C-4759-A78C-367DA7460AB1}" dt="2023-10-31T09:18:44.562" v="3061" actId="20577"/>
          <ac:spMkLst>
            <pc:docMk/>
            <pc:sldMk cId="1525828059" sldId="291"/>
            <ac:spMk id="18" creationId="{C153D541-E221-E14F-0511-1A486D2ED670}"/>
          </ac:spMkLst>
        </pc:spChg>
      </pc:sldChg>
      <pc:sldChg chg="modSp add mod">
        <pc:chgData name="Nandini Thakur" userId="66a41c10077f5cd9" providerId="LiveId" clId="{A2CAEF49-1B0C-4759-A78C-367DA7460AB1}" dt="2023-11-03T07:57:44.499" v="6112" actId="5793"/>
        <pc:sldMkLst>
          <pc:docMk/>
          <pc:sldMk cId="1047138958" sldId="292"/>
        </pc:sldMkLst>
        <pc:spChg chg="mod">
          <ac:chgData name="Nandini Thakur" userId="66a41c10077f5cd9" providerId="LiveId" clId="{A2CAEF49-1B0C-4759-A78C-367DA7460AB1}" dt="2023-11-03T07:57:19.588" v="6099"/>
          <ac:spMkLst>
            <pc:docMk/>
            <pc:sldMk cId="1047138958" sldId="292"/>
            <ac:spMk id="2" creationId="{D3E0B3F7-647F-6972-55BB-C4C80DFAEA4B}"/>
          </ac:spMkLst>
        </pc:spChg>
        <pc:spChg chg="mod">
          <ac:chgData name="Nandini Thakur" userId="66a41c10077f5cd9" providerId="LiveId" clId="{A2CAEF49-1B0C-4759-A78C-367DA7460AB1}" dt="2023-11-03T07:57:44.499" v="6112" actId="5793"/>
          <ac:spMkLst>
            <pc:docMk/>
            <pc:sldMk cId="1047138958" sldId="292"/>
            <ac:spMk id="7" creationId="{EDE7044B-34EA-2D23-13CF-0A7645888417}"/>
          </ac:spMkLst>
        </pc:spChg>
      </pc:sldChg>
      <pc:sldChg chg="modSp add del mod">
        <pc:chgData name="Nandini Thakur" userId="66a41c10077f5cd9" providerId="LiveId" clId="{A2CAEF49-1B0C-4759-A78C-367DA7460AB1}" dt="2023-10-31T10:15:26.438" v="3722" actId="47"/>
        <pc:sldMkLst>
          <pc:docMk/>
          <pc:sldMk cId="3439339176" sldId="292"/>
        </pc:sldMkLst>
        <pc:spChg chg="mod">
          <ac:chgData name="Nandini Thakur" userId="66a41c10077f5cd9" providerId="LiveId" clId="{A2CAEF49-1B0C-4759-A78C-367DA7460AB1}" dt="2023-10-31T07:33:08.784" v="2111"/>
          <ac:spMkLst>
            <pc:docMk/>
            <pc:sldMk cId="3439339176" sldId="292"/>
            <ac:spMk id="11" creationId="{56E26250-994F-CBC3-3956-C0CFED6CE9BF}"/>
          </ac:spMkLst>
        </pc:spChg>
        <pc:spChg chg="mod">
          <ac:chgData name="Nandini Thakur" userId="66a41c10077f5cd9" providerId="LiveId" clId="{A2CAEF49-1B0C-4759-A78C-367DA7460AB1}" dt="2023-10-31T07:34:43.807" v="2137" actId="947"/>
          <ac:spMkLst>
            <pc:docMk/>
            <pc:sldMk cId="3439339176" sldId="292"/>
            <ac:spMk id="18" creationId="{C153D541-E221-E14F-0511-1A486D2ED670}"/>
          </ac:spMkLst>
        </pc:spChg>
      </pc:sldChg>
      <pc:sldChg chg="addSp delSp modSp add del mod">
        <pc:chgData name="Nandini Thakur" userId="66a41c10077f5cd9" providerId="LiveId" clId="{A2CAEF49-1B0C-4759-A78C-367DA7460AB1}" dt="2023-10-31T10:36:39.936" v="3800" actId="47"/>
        <pc:sldMkLst>
          <pc:docMk/>
          <pc:sldMk cId="982616990" sldId="293"/>
        </pc:sldMkLst>
        <pc:spChg chg="add mod">
          <ac:chgData name="Nandini Thakur" userId="66a41c10077f5cd9" providerId="LiveId" clId="{A2CAEF49-1B0C-4759-A78C-367DA7460AB1}" dt="2023-10-31T09:16:23.389" v="3030" actId="571"/>
          <ac:spMkLst>
            <pc:docMk/>
            <pc:sldMk cId="982616990" sldId="293"/>
            <ac:spMk id="5" creationId="{7D98590E-4DA8-F96A-ED87-3BC54E791499}"/>
          </ac:spMkLst>
        </pc:spChg>
        <pc:spChg chg="mod">
          <ac:chgData name="Nandini Thakur" userId="66a41c10077f5cd9" providerId="LiveId" clId="{A2CAEF49-1B0C-4759-A78C-367DA7460AB1}" dt="2023-10-31T10:20:25.330" v="3757" actId="21"/>
          <ac:spMkLst>
            <pc:docMk/>
            <pc:sldMk cId="982616990" sldId="293"/>
            <ac:spMk id="18" creationId="{C153D541-E221-E14F-0511-1A486D2ED670}"/>
          </ac:spMkLst>
        </pc:spChg>
        <pc:spChg chg="add mod topLvl">
          <ac:chgData name="Nandini Thakur" userId="66a41c10077f5cd9" providerId="LiveId" clId="{A2CAEF49-1B0C-4759-A78C-367DA7460AB1}" dt="2023-10-31T09:16:18.330" v="3029" actId="165"/>
          <ac:spMkLst>
            <pc:docMk/>
            <pc:sldMk cId="982616990" sldId="293"/>
            <ac:spMk id="23" creationId="{D9986806-8924-90C8-91D3-DBC7409AD5D3}"/>
          </ac:spMkLst>
        </pc:spChg>
        <pc:spChg chg="add mod topLvl">
          <ac:chgData name="Nandini Thakur" userId="66a41c10077f5cd9" providerId="LiveId" clId="{A2CAEF49-1B0C-4759-A78C-367DA7460AB1}" dt="2023-10-31T09:16:18.330" v="3029" actId="165"/>
          <ac:spMkLst>
            <pc:docMk/>
            <pc:sldMk cId="982616990" sldId="293"/>
            <ac:spMk id="24" creationId="{2E2ECC21-18B7-5F64-5E83-72B321E18B8F}"/>
          </ac:spMkLst>
        </pc:spChg>
        <pc:spChg chg="mod topLvl">
          <ac:chgData name="Nandini Thakur" userId="66a41c10077f5cd9" providerId="LiveId" clId="{A2CAEF49-1B0C-4759-A78C-367DA7460AB1}" dt="2023-10-31T09:16:18.330" v="3029" actId="165"/>
          <ac:spMkLst>
            <pc:docMk/>
            <pc:sldMk cId="982616990" sldId="293"/>
            <ac:spMk id="36" creationId="{B3832968-813A-CDDF-5E32-569E784B23C9}"/>
          </ac:spMkLst>
        </pc:spChg>
        <pc:spChg chg="mod topLvl">
          <ac:chgData name="Nandini Thakur" userId="66a41c10077f5cd9" providerId="LiveId" clId="{A2CAEF49-1B0C-4759-A78C-367DA7460AB1}" dt="2023-10-31T09:16:18.330" v="3029" actId="165"/>
          <ac:spMkLst>
            <pc:docMk/>
            <pc:sldMk cId="982616990" sldId="293"/>
            <ac:spMk id="37" creationId="{C3CEE9E4-435E-ED4E-BF26-2DB80806FDAF}"/>
          </ac:spMkLst>
        </pc:spChg>
        <pc:spChg chg="mod topLvl">
          <ac:chgData name="Nandini Thakur" userId="66a41c10077f5cd9" providerId="LiveId" clId="{A2CAEF49-1B0C-4759-A78C-367DA7460AB1}" dt="2023-10-31T07:52:39.530" v="2450" actId="164"/>
          <ac:spMkLst>
            <pc:docMk/>
            <pc:sldMk cId="982616990" sldId="293"/>
            <ac:spMk id="47" creationId="{609FD285-4CF5-AD8B-A1CC-6305C20A921D}"/>
          </ac:spMkLst>
        </pc:spChg>
        <pc:spChg chg="mod topLvl">
          <ac:chgData name="Nandini Thakur" userId="66a41c10077f5cd9" providerId="LiveId" clId="{A2CAEF49-1B0C-4759-A78C-367DA7460AB1}" dt="2023-10-31T07:52:39.530" v="2450" actId="164"/>
          <ac:spMkLst>
            <pc:docMk/>
            <pc:sldMk cId="982616990" sldId="293"/>
            <ac:spMk id="48" creationId="{FA623F62-902D-660C-950C-F32FE2D02508}"/>
          </ac:spMkLst>
        </pc:spChg>
        <pc:spChg chg="del mod topLvl">
          <ac:chgData name="Nandini Thakur" userId="66a41c10077f5cd9" providerId="LiveId" clId="{A2CAEF49-1B0C-4759-A78C-367DA7460AB1}" dt="2023-10-31T07:51:22.583" v="2436" actId="478"/>
          <ac:spMkLst>
            <pc:docMk/>
            <pc:sldMk cId="982616990" sldId="293"/>
            <ac:spMk id="58" creationId="{04D389EC-C166-07F0-F07F-9718060C2710}"/>
          </ac:spMkLst>
        </pc:spChg>
        <pc:spChg chg="del mod topLvl">
          <ac:chgData name="Nandini Thakur" userId="66a41c10077f5cd9" providerId="LiveId" clId="{A2CAEF49-1B0C-4759-A78C-367DA7460AB1}" dt="2023-10-31T07:51:22.583" v="2436" actId="478"/>
          <ac:spMkLst>
            <pc:docMk/>
            <pc:sldMk cId="982616990" sldId="293"/>
            <ac:spMk id="59" creationId="{A9D89A56-02DD-9358-1151-BD88A026FF4D}"/>
          </ac:spMkLst>
        </pc:spChg>
        <pc:spChg chg="add mod topLvl">
          <ac:chgData name="Nandini Thakur" userId="66a41c10077f5cd9" providerId="LiveId" clId="{A2CAEF49-1B0C-4759-A78C-367DA7460AB1}" dt="2023-10-31T09:16:18.330" v="3029" actId="165"/>
          <ac:spMkLst>
            <pc:docMk/>
            <pc:sldMk cId="982616990" sldId="293"/>
            <ac:spMk id="61" creationId="{C673B6CE-AEBE-A590-9E27-6FFB7374D53B}"/>
          </ac:spMkLst>
        </pc:spChg>
        <pc:spChg chg="add mod topLvl">
          <ac:chgData name="Nandini Thakur" userId="66a41c10077f5cd9" providerId="LiveId" clId="{A2CAEF49-1B0C-4759-A78C-367DA7460AB1}" dt="2023-10-31T09:16:18.330" v="3029" actId="165"/>
          <ac:spMkLst>
            <pc:docMk/>
            <pc:sldMk cId="982616990" sldId="293"/>
            <ac:spMk id="62" creationId="{8BF8514C-2581-AC5E-39F1-952517DBA146}"/>
          </ac:spMkLst>
        </pc:spChg>
        <pc:spChg chg="add mod topLvl">
          <ac:chgData name="Nandini Thakur" userId="66a41c10077f5cd9" providerId="LiveId" clId="{A2CAEF49-1B0C-4759-A78C-367DA7460AB1}" dt="2023-10-31T09:16:18.330" v="3029" actId="165"/>
          <ac:spMkLst>
            <pc:docMk/>
            <pc:sldMk cId="982616990" sldId="293"/>
            <ac:spMk id="63" creationId="{D7617C61-E21D-E180-374E-3541B804D21B}"/>
          </ac:spMkLst>
        </pc:spChg>
        <pc:spChg chg="add mod topLvl">
          <ac:chgData name="Nandini Thakur" userId="66a41c10077f5cd9" providerId="LiveId" clId="{A2CAEF49-1B0C-4759-A78C-367DA7460AB1}" dt="2023-10-31T09:16:18.330" v="3029" actId="165"/>
          <ac:spMkLst>
            <pc:docMk/>
            <pc:sldMk cId="982616990" sldId="293"/>
            <ac:spMk id="69" creationId="{DD8E0F0E-A447-72E3-3B96-354E9BD47825}"/>
          </ac:spMkLst>
        </pc:spChg>
        <pc:spChg chg="add mod topLvl">
          <ac:chgData name="Nandini Thakur" userId="66a41c10077f5cd9" providerId="LiveId" clId="{A2CAEF49-1B0C-4759-A78C-367DA7460AB1}" dt="2023-10-31T09:16:18.330" v="3029" actId="165"/>
          <ac:spMkLst>
            <pc:docMk/>
            <pc:sldMk cId="982616990" sldId="293"/>
            <ac:spMk id="70" creationId="{364A5178-7F3F-7248-A89E-C5C405ED1190}"/>
          </ac:spMkLst>
        </pc:spChg>
        <pc:spChg chg="add mod">
          <ac:chgData name="Nandini Thakur" userId="66a41c10077f5cd9" providerId="LiveId" clId="{A2CAEF49-1B0C-4759-A78C-367DA7460AB1}" dt="2023-10-31T07:52:39.530" v="2450" actId="164"/>
          <ac:spMkLst>
            <pc:docMk/>
            <pc:sldMk cId="982616990" sldId="293"/>
            <ac:spMk id="75" creationId="{CE815280-5CDF-2584-D9C5-5A70075D0F84}"/>
          </ac:spMkLst>
        </pc:spChg>
        <pc:spChg chg="add mod">
          <ac:chgData name="Nandini Thakur" userId="66a41c10077f5cd9" providerId="LiveId" clId="{A2CAEF49-1B0C-4759-A78C-367DA7460AB1}" dt="2023-10-31T07:52:39.530" v="2450" actId="164"/>
          <ac:spMkLst>
            <pc:docMk/>
            <pc:sldMk cId="982616990" sldId="293"/>
            <ac:spMk id="76" creationId="{353BCFC2-3B87-56BF-848F-B20BFF1E84F6}"/>
          </ac:spMkLst>
        </pc:spChg>
        <pc:spChg chg="add del mod">
          <ac:chgData name="Nandini Thakur" userId="66a41c10077f5cd9" providerId="LiveId" clId="{A2CAEF49-1B0C-4759-A78C-367DA7460AB1}" dt="2023-10-31T07:56:20.327" v="2513" actId="478"/>
          <ac:spMkLst>
            <pc:docMk/>
            <pc:sldMk cId="982616990" sldId="293"/>
            <ac:spMk id="80" creationId="{DF534FBD-FF50-7205-7224-C36EB26E56DB}"/>
          </ac:spMkLst>
        </pc:spChg>
        <pc:spChg chg="add mod">
          <ac:chgData name="Nandini Thakur" userId="66a41c10077f5cd9" providerId="LiveId" clId="{A2CAEF49-1B0C-4759-A78C-367DA7460AB1}" dt="2023-10-31T09:16:18.330" v="3029" actId="165"/>
          <ac:spMkLst>
            <pc:docMk/>
            <pc:sldMk cId="982616990" sldId="293"/>
            <ac:spMk id="81" creationId="{AE95F5DB-A348-7C82-1789-0CF98D7237A8}"/>
          </ac:spMkLst>
        </pc:spChg>
        <pc:spChg chg="add mod topLvl">
          <ac:chgData name="Nandini Thakur" userId="66a41c10077f5cd9" providerId="LiveId" clId="{A2CAEF49-1B0C-4759-A78C-367DA7460AB1}" dt="2023-10-31T09:16:18.330" v="3029" actId="165"/>
          <ac:spMkLst>
            <pc:docMk/>
            <pc:sldMk cId="982616990" sldId="293"/>
            <ac:spMk id="82" creationId="{9ADDCAF5-BE84-EF40-4DB9-363286CB49D5}"/>
          </ac:spMkLst>
        </pc:spChg>
        <pc:spChg chg="add del mod">
          <ac:chgData name="Nandini Thakur" userId="66a41c10077f5cd9" providerId="LiveId" clId="{A2CAEF49-1B0C-4759-A78C-367DA7460AB1}" dt="2023-10-31T07:57:49.580" v="2553" actId="21"/>
          <ac:spMkLst>
            <pc:docMk/>
            <pc:sldMk cId="982616990" sldId="293"/>
            <ac:spMk id="83" creationId="{37A63B22-17D3-80F1-0167-502A8A6B6915}"/>
          </ac:spMkLst>
        </pc:spChg>
        <pc:grpChg chg="add del mod">
          <ac:chgData name="Nandini Thakur" userId="66a41c10077f5cd9" providerId="LiveId" clId="{A2CAEF49-1B0C-4759-A78C-367DA7460AB1}" dt="2023-10-31T09:16:18.330" v="3029" actId="165"/>
          <ac:grpSpMkLst>
            <pc:docMk/>
            <pc:sldMk cId="982616990" sldId="293"/>
            <ac:grpSpMk id="3" creationId="{77146970-427D-6760-692E-7561E7B1F868}"/>
          </ac:grpSpMkLst>
        </pc:grpChg>
        <pc:grpChg chg="add del mod">
          <ac:chgData name="Nandini Thakur" userId="66a41c10077f5cd9" providerId="LiveId" clId="{A2CAEF49-1B0C-4759-A78C-367DA7460AB1}" dt="2023-10-31T07:38:15.668" v="2180" actId="165"/>
          <ac:grpSpMkLst>
            <pc:docMk/>
            <pc:sldMk cId="982616990" sldId="293"/>
            <ac:grpSpMk id="22" creationId="{A758ABB2-EF62-EA0D-D971-31819DEFBC9C}"/>
          </ac:grpSpMkLst>
        </pc:grpChg>
        <pc:grpChg chg="add del mod">
          <ac:chgData name="Nandini Thakur" userId="66a41c10077f5cd9" providerId="LiveId" clId="{A2CAEF49-1B0C-4759-A78C-367DA7460AB1}" dt="2023-10-31T07:42:48.156" v="2264" actId="165"/>
          <ac:grpSpMkLst>
            <pc:docMk/>
            <pc:sldMk cId="982616990" sldId="293"/>
            <ac:grpSpMk id="27" creationId="{9DFCCA25-B043-1E2F-3757-88B262A4B882}"/>
          </ac:grpSpMkLst>
        </pc:grpChg>
        <pc:grpChg chg="add del mod">
          <ac:chgData name="Nandini Thakur" userId="66a41c10077f5cd9" providerId="LiveId" clId="{A2CAEF49-1B0C-4759-A78C-367DA7460AB1}" dt="2023-10-31T07:42:48.156" v="2264" actId="165"/>
          <ac:grpSpMkLst>
            <pc:docMk/>
            <pc:sldMk cId="982616990" sldId="293"/>
            <ac:grpSpMk id="28" creationId="{02DCE645-C1D6-4C86-B99D-6E2632AE97D6}"/>
          </ac:grpSpMkLst>
        </pc:grpChg>
        <pc:grpChg chg="add del mod">
          <ac:chgData name="Nandini Thakur" userId="66a41c10077f5cd9" providerId="LiveId" clId="{A2CAEF49-1B0C-4759-A78C-367DA7460AB1}" dt="2023-10-31T07:42:48.156" v="2264" actId="165"/>
          <ac:grpSpMkLst>
            <pc:docMk/>
            <pc:sldMk cId="982616990" sldId="293"/>
            <ac:grpSpMk id="39" creationId="{473BD695-847C-52F5-66D2-60E58C7A79F8}"/>
          </ac:grpSpMkLst>
        </pc:grpChg>
        <pc:grpChg chg="add del mod">
          <ac:chgData name="Nandini Thakur" userId="66a41c10077f5cd9" providerId="LiveId" clId="{A2CAEF49-1B0C-4759-A78C-367DA7460AB1}" dt="2023-10-31T07:42:48.156" v="2264" actId="165"/>
          <ac:grpSpMkLst>
            <pc:docMk/>
            <pc:sldMk cId="982616990" sldId="293"/>
            <ac:grpSpMk id="50" creationId="{BC8A95DE-1F9F-8958-AA62-05182F9265BE}"/>
          </ac:grpSpMkLst>
        </pc:grpChg>
        <pc:grpChg chg="add del mod">
          <ac:chgData name="Nandini Thakur" userId="66a41c10077f5cd9" providerId="LiveId" clId="{A2CAEF49-1B0C-4759-A78C-367DA7460AB1}" dt="2023-10-31T07:51:37.215" v="2441" actId="165"/>
          <ac:grpSpMkLst>
            <pc:docMk/>
            <pc:sldMk cId="982616990" sldId="293"/>
            <ac:grpSpMk id="64" creationId="{CEE88897-5A20-B8D2-1AA8-BD983F153EE0}"/>
          </ac:grpSpMkLst>
        </pc:grpChg>
        <pc:grpChg chg="add del mod">
          <ac:chgData name="Nandini Thakur" userId="66a41c10077f5cd9" providerId="LiveId" clId="{A2CAEF49-1B0C-4759-A78C-367DA7460AB1}" dt="2023-10-31T07:48:20.388" v="2361" actId="165"/>
          <ac:grpSpMkLst>
            <pc:docMk/>
            <pc:sldMk cId="982616990" sldId="293"/>
            <ac:grpSpMk id="65" creationId="{C94C93B9-F838-8880-8AC9-1E8910E89E4C}"/>
          </ac:grpSpMkLst>
        </pc:grpChg>
        <pc:grpChg chg="add del mod">
          <ac:chgData name="Nandini Thakur" userId="66a41c10077f5cd9" providerId="LiveId" clId="{A2CAEF49-1B0C-4759-A78C-367DA7460AB1}" dt="2023-10-31T07:49:35.090" v="2389" actId="165"/>
          <ac:grpSpMkLst>
            <pc:docMk/>
            <pc:sldMk cId="982616990" sldId="293"/>
            <ac:grpSpMk id="71" creationId="{83396D47-BED5-5837-BD95-829EB9A218AE}"/>
          </ac:grpSpMkLst>
        </pc:grpChg>
        <pc:grpChg chg="add del mod">
          <ac:chgData name="Nandini Thakur" userId="66a41c10077f5cd9" providerId="LiveId" clId="{A2CAEF49-1B0C-4759-A78C-367DA7460AB1}" dt="2023-10-31T07:51:10.317" v="2434" actId="165"/>
          <ac:grpSpMkLst>
            <pc:docMk/>
            <pc:sldMk cId="982616990" sldId="293"/>
            <ac:grpSpMk id="73" creationId="{66F6E019-926C-AF9C-7832-B40AD1D6BBF7}"/>
          </ac:grpSpMkLst>
        </pc:grpChg>
        <pc:grpChg chg="add del mod">
          <ac:chgData name="Nandini Thakur" userId="66a41c10077f5cd9" providerId="LiveId" clId="{A2CAEF49-1B0C-4759-A78C-367DA7460AB1}" dt="2023-10-31T07:51:53.937" v="2444" actId="165"/>
          <ac:grpSpMkLst>
            <pc:docMk/>
            <pc:sldMk cId="982616990" sldId="293"/>
            <ac:grpSpMk id="74" creationId="{5ADFEE04-3C4D-796A-C0CA-1AB6FEA701D3}"/>
          </ac:grpSpMkLst>
        </pc:grpChg>
        <pc:grpChg chg="add del mod">
          <ac:chgData name="Nandini Thakur" userId="66a41c10077f5cd9" providerId="LiveId" clId="{A2CAEF49-1B0C-4759-A78C-367DA7460AB1}" dt="2023-10-31T07:53:47.678" v="2464" actId="478"/>
          <ac:grpSpMkLst>
            <pc:docMk/>
            <pc:sldMk cId="982616990" sldId="293"/>
            <ac:grpSpMk id="77" creationId="{1991EFFE-AE7D-5338-7DDB-6B5DB4A7B193}"/>
          </ac:grpSpMkLst>
        </pc:grpChg>
        <pc:grpChg chg="add del mod">
          <ac:chgData name="Nandini Thakur" userId="66a41c10077f5cd9" providerId="LiveId" clId="{A2CAEF49-1B0C-4759-A78C-367DA7460AB1}" dt="2023-10-31T07:54:08.033" v="2466" actId="165"/>
          <ac:grpSpMkLst>
            <pc:docMk/>
            <pc:sldMk cId="982616990" sldId="293"/>
            <ac:grpSpMk id="78" creationId="{9F8D4342-2D62-7A12-CEC6-7FAB51D554DC}"/>
          </ac:grpSpMkLst>
        </pc:grpChg>
        <pc:grpChg chg="add del mod">
          <ac:chgData name="Nandini Thakur" userId="66a41c10077f5cd9" providerId="LiveId" clId="{A2CAEF49-1B0C-4759-A78C-367DA7460AB1}" dt="2023-10-31T07:54:08.033" v="2466" actId="165"/>
          <ac:grpSpMkLst>
            <pc:docMk/>
            <pc:sldMk cId="982616990" sldId="293"/>
            <ac:grpSpMk id="79" creationId="{4134D4A6-DF93-06DE-0DAB-D888DA3FFC2D}"/>
          </ac:grpSpMkLst>
        </pc:grpChg>
        <pc:grpChg chg="add mod topLvl">
          <ac:chgData name="Nandini Thakur" userId="66a41c10077f5cd9" providerId="LiveId" clId="{A2CAEF49-1B0C-4759-A78C-367DA7460AB1}" dt="2023-10-31T09:16:18.330" v="3029" actId="165"/>
          <ac:grpSpMkLst>
            <pc:docMk/>
            <pc:sldMk cId="982616990" sldId="293"/>
            <ac:grpSpMk id="87" creationId="{5A098D3B-C674-9B00-FF3D-47808A28F452}"/>
          </ac:grpSpMkLst>
        </pc:grpChg>
        <pc:picChg chg="add del mod">
          <ac:chgData name="Nandini Thakur" userId="66a41c10077f5cd9" providerId="LiveId" clId="{A2CAEF49-1B0C-4759-A78C-367DA7460AB1}" dt="2023-10-31T07:57:04.456" v="2530" actId="21"/>
          <ac:picMkLst>
            <pc:docMk/>
            <pc:sldMk cId="982616990" sldId="293"/>
            <ac:picMk id="2" creationId="{2F41765F-1E27-248C-1B78-734C3332B1DD}"/>
          </ac:picMkLst>
        </pc:picChg>
        <pc:picChg chg="add del mod">
          <ac:chgData name="Nandini Thakur" userId="66a41c10077f5cd9" providerId="LiveId" clId="{A2CAEF49-1B0C-4759-A78C-367DA7460AB1}" dt="2023-10-31T09:21:18.595" v="3100" actId="478"/>
          <ac:picMkLst>
            <pc:docMk/>
            <pc:sldMk cId="982616990" sldId="293"/>
            <ac:picMk id="88" creationId="{148DE9B8-9E1D-27F2-88D9-336BB4165DD4}"/>
          </ac:picMkLst>
        </pc:picChg>
        <pc:cxnChg chg="add mod topLvl">
          <ac:chgData name="Nandini Thakur" userId="66a41c10077f5cd9" providerId="LiveId" clId="{A2CAEF49-1B0C-4759-A78C-367DA7460AB1}" dt="2023-10-31T09:16:18.330" v="3029" actId="165"/>
          <ac:cxnSpMkLst>
            <pc:docMk/>
            <pc:sldMk cId="982616990" sldId="293"/>
            <ac:cxnSpMk id="4" creationId="{53204006-4B45-438C-CFE5-78E7D49D051C}"/>
          </ac:cxnSpMkLst>
        </pc:cxnChg>
        <pc:cxnChg chg="add mod topLvl">
          <ac:chgData name="Nandini Thakur" userId="66a41c10077f5cd9" providerId="LiveId" clId="{A2CAEF49-1B0C-4759-A78C-367DA7460AB1}" dt="2023-10-31T09:16:18.330" v="3029" actId="165"/>
          <ac:cxnSpMkLst>
            <pc:docMk/>
            <pc:sldMk cId="982616990" sldId="293"/>
            <ac:cxnSpMk id="7" creationId="{BB469D97-467A-AB93-1851-3ACAC02F9D25}"/>
          </ac:cxnSpMkLst>
        </pc:cxnChg>
        <pc:cxnChg chg="add mod topLvl">
          <ac:chgData name="Nandini Thakur" userId="66a41c10077f5cd9" providerId="LiveId" clId="{A2CAEF49-1B0C-4759-A78C-367DA7460AB1}" dt="2023-10-31T09:16:18.330" v="3029" actId="165"/>
          <ac:cxnSpMkLst>
            <pc:docMk/>
            <pc:sldMk cId="982616990" sldId="293"/>
            <ac:cxnSpMk id="9" creationId="{05BA3FD9-7495-5B89-746A-A89E091AF1B0}"/>
          </ac:cxnSpMkLst>
        </pc:cxnChg>
        <pc:cxnChg chg="add mod topLvl">
          <ac:chgData name="Nandini Thakur" userId="66a41c10077f5cd9" providerId="LiveId" clId="{A2CAEF49-1B0C-4759-A78C-367DA7460AB1}" dt="2023-10-31T09:16:18.330" v="3029" actId="165"/>
          <ac:cxnSpMkLst>
            <pc:docMk/>
            <pc:sldMk cId="982616990" sldId="293"/>
            <ac:cxnSpMk id="12" creationId="{BF818DAC-4B60-0B40-03A8-A457FCCD7EF0}"/>
          </ac:cxnSpMkLst>
        </pc:cxnChg>
        <pc:cxnChg chg="add mod topLvl">
          <ac:chgData name="Nandini Thakur" userId="66a41c10077f5cd9" providerId="LiveId" clId="{A2CAEF49-1B0C-4759-A78C-367DA7460AB1}" dt="2023-10-31T09:16:18.330" v="3029" actId="165"/>
          <ac:cxnSpMkLst>
            <pc:docMk/>
            <pc:sldMk cId="982616990" sldId="293"/>
            <ac:cxnSpMk id="14" creationId="{263E2399-DC5A-021A-80CD-FEDD11A4FC86}"/>
          </ac:cxnSpMkLst>
        </pc:cxnChg>
        <pc:cxnChg chg="add mod topLvl">
          <ac:chgData name="Nandini Thakur" userId="66a41c10077f5cd9" providerId="LiveId" clId="{A2CAEF49-1B0C-4759-A78C-367DA7460AB1}" dt="2023-10-31T09:16:18.330" v="3029" actId="165"/>
          <ac:cxnSpMkLst>
            <pc:docMk/>
            <pc:sldMk cId="982616990" sldId="293"/>
            <ac:cxnSpMk id="17" creationId="{D1C1F19C-6744-3B32-7659-B41A805ED3E5}"/>
          </ac:cxnSpMkLst>
        </pc:cxnChg>
        <pc:cxnChg chg="add mod topLvl">
          <ac:chgData name="Nandini Thakur" userId="66a41c10077f5cd9" providerId="LiveId" clId="{A2CAEF49-1B0C-4759-A78C-367DA7460AB1}" dt="2023-10-31T09:16:18.330" v="3029" actId="165"/>
          <ac:cxnSpMkLst>
            <pc:docMk/>
            <pc:sldMk cId="982616990" sldId="293"/>
            <ac:cxnSpMk id="20" creationId="{5CA241E5-70BC-6924-E96C-1613CF90965F}"/>
          </ac:cxnSpMkLst>
        </pc:cxnChg>
        <pc:cxnChg chg="add mod topLvl">
          <ac:chgData name="Nandini Thakur" userId="66a41c10077f5cd9" providerId="LiveId" clId="{A2CAEF49-1B0C-4759-A78C-367DA7460AB1}" dt="2023-10-31T09:16:18.330" v="3029" actId="165"/>
          <ac:cxnSpMkLst>
            <pc:docMk/>
            <pc:sldMk cId="982616990" sldId="293"/>
            <ac:cxnSpMk id="26" creationId="{DE08259A-DC58-BC2C-747B-EC462A9612B1}"/>
          </ac:cxnSpMkLst>
        </pc:cxnChg>
        <pc:cxnChg chg="mod topLvl">
          <ac:chgData name="Nandini Thakur" userId="66a41c10077f5cd9" providerId="LiveId" clId="{A2CAEF49-1B0C-4759-A78C-367DA7460AB1}" dt="2023-10-31T09:16:18.330" v="3029" actId="165"/>
          <ac:cxnSpMkLst>
            <pc:docMk/>
            <pc:sldMk cId="982616990" sldId="293"/>
            <ac:cxnSpMk id="29" creationId="{3CEE6DB2-5E86-5420-638C-4509267FA892}"/>
          </ac:cxnSpMkLst>
        </pc:cxnChg>
        <pc:cxnChg chg="mod topLvl">
          <ac:chgData name="Nandini Thakur" userId="66a41c10077f5cd9" providerId="LiveId" clId="{A2CAEF49-1B0C-4759-A78C-367DA7460AB1}" dt="2023-10-31T09:16:18.330" v="3029" actId="165"/>
          <ac:cxnSpMkLst>
            <pc:docMk/>
            <pc:sldMk cId="982616990" sldId="293"/>
            <ac:cxnSpMk id="30" creationId="{EE2AF9C4-BDF1-4691-DAB1-77436D2BC7B1}"/>
          </ac:cxnSpMkLst>
        </pc:cxnChg>
        <pc:cxnChg chg="mod topLvl">
          <ac:chgData name="Nandini Thakur" userId="66a41c10077f5cd9" providerId="LiveId" clId="{A2CAEF49-1B0C-4759-A78C-367DA7460AB1}" dt="2023-10-31T09:16:18.330" v="3029" actId="165"/>
          <ac:cxnSpMkLst>
            <pc:docMk/>
            <pc:sldMk cId="982616990" sldId="293"/>
            <ac:cxnSpMk id="31" creationId="{7DBF2DE3-5704-7FB0-1F9E-C22090DEA8D7}"/>
          </ac:cxnSpMkLst>
        </pc:cxnChg>
        <pc:cxnChg chg="mod topLvl">
          <ac:chgData name="Nandini Thakur" userId="66a41c10077f5cd9" providerId="LiveId" clId="{A2CAEF49-1B0C-4759-A78C-367DA7460AB1}" dt="2023-10-31T09:16:18.330" v="3029" actId="165"/>
          <ac:cxnSpMkLst>
            <pc:docMk/>
            <pc:sldMk cId="982616990" sldId="293"/>
            <ac:cxnSpMk id="32" creationId="{8F13A153-43A8-04E4-1312-6475871CD323}"/>
          </ac:cxnSpMkLst>
        </pc:cxnChg>
        <pc:cxnChg chg="mod topLvl">
          <ac:chgData name="Nandini Thakur" userId="66a41c10077f5cd9" providerId="LiveId" clId="{A2CAEF49-1B0C-4759-A78C-367DA7460AB1}" dt="2023-10-31T09:16:18.330" v="3029" actId="165"/>
          <ac:cxnSpMkLst>
            <pc:docMk/>
            <pc:sldMk cId="982616990" sldId="293"/>
            <ac:cxnSpMk id="33" creationId="{9928D1FB-205D-07F1-7909-CC7869079ED1}"/>
          </ac:cxnSpMkLst>
        </pc:cxnChg>
        <pc:cxnChg chg="mod topLvl">
          <ac:chgData name="Nandini Thakur" userId="66a41c10077f5cd9" providerId="LiveId" clId="{A2CAEF49-1B0C-4759-A78C-367DA7460AB1}" dt="2023-10-31T09:16:18.330" v="3029" actId="165"/>
          <ac:cxnSpMkLst>
            <pc:docMk/>
            <pc:sldMk cId="982616990" sldId="293"/>
            <ac:cxnSpMk id="34" creationId="{DD4BBB5C-A65C-A80E-3150-43BC60984CE3}"/>
          </ac:cxnSpMkLst>
        </pc:cxnChg>
        <pc:cxnChg chg="mod topLvl">
          <ac:chgData name="Nandini Thakur" userId="66a41c10077f5cd9" providerId="LiveId" clId="{A2CAEF49-1B0C-4759-A78C-367DA7460AB1}" dt="2023-10-31T09:16:18.330" v="3029" actId="165"/>
          <ac:cxnSpMkLst>
            <pc:docMk/>
            <pc:sldMk cId="982616990" sldId="293"/>
            <ac:cxnSpMk id="35" creationId="{A89DD307-735C-3833-F8A0-E103B2BFBCEC}"/>
          </ac:cxnSpMkLst>
        </pc:cxnChg>
        <pc:cxnChg chg="mod topLvl">
          <ac:chgData name="Nandini Thakur" userId="66a41c10077f5cd9" providerId="LiveId" clId="{A2CAEF49-1B0C-4759-A78C-367DA7460AB1}" dt="2023-10-31T09:16:18.330" v="3029" actId="165"/>
          <ac:cxnSpMkLst>
            <pc:docMk/>
            <pc:sldMk cId="982616990" sldId="293"/>
            <ac:cxnSpMk id="38" creationId="{8DDF82D2-3016-C8FA-7465-71A4472738D6}"/>
          </ac:cxnSpMkLst>
        </pc:cxnChg>
        <pc:cxnChg chg="mod topLvl">
          <ac:chgData name="Nandini Thakur" userId="66a41c10077f5cd9" providerId="LiveId" clId="{A2CAEF49-1B0C-4759-A78C-367DA7460AB1}" dt="2023-10-31T07:52:39.530" v="2450" actId="164"/>
          <ac:cxnSpMkLst>
            <pc:docMk/>
            <pc:sldMk cId="982616990" sldId="293"/>
            <ac:cxnSpMk id="40" creationId="{F0D1813F-2C93-4F3D-54D6-CDCC0A01A62F}"/>
          </ac:cxnSpMkLst>
        </pc:cxnChg>
        <pc:cxnChg chg="mod topLvl">
          <ac:chgData name="Nandini Thakur" userId="66a41c10077f5cd9" providerId="LiveId" clId="{A2CAEF49-1B0C-4759-A78C-367DA7460AB1}" dt="2023-10-31T07:52:39.530" v="2450" actId="164"/>
          <ac:cxnSpMkLst>
            <pc:docMk/>
            <pc:sldMk cId="982616990" sldId="293"/>
            <ac:cxnSpMk id="41" creationId="{4524F974-6402-65FD-D7EE-A6DE975F5852}"/>
          </ac:cxnSpMkLst>
        </pc:cxnChg>
        <pc:cxnChg chg="mod topLvl">
          <ac:chgData name="Nandini Thakur" userId="66a41c10077f5cd9" providerId="LiveId" clId="{A2CAEF49-1B0C-4759-A78C-367DA7460AB1}" dt="2023-10-31T07:52:39.530" v="2450" actId="164"/>
          <ac:cxnSpMkLst>
            <pc:docMk/>
            <pc:sldMk cId="982616990" sldId="293"/>
            <ac:cxnSpMk id="42" creationId="{D8F7A284-0CA9-64D4-0127-C13B43D4C9DD}"/>
          </ac:cxnSpMkLst>
        </pc:cxnChg>
        <pc:cxnChg chg="mod topLvl">
          <ac:chgData name="Nandini Thakur" userId="66a41c10077f5cd9" providerId="LiveId" clId="{A2CAEF49-1B0C-4759-A78C-367DA7460AB1}" dt="2023-10-31T07:52:39.530" v="2450" actId="164"/>
          <ac:cxnSpMkLst>
            <pc:docMk/>
            <pc:sldMk cId="982616990" sldId="293"/>
            <ac:cxnSpMk id="43" creationId="{641AD909-EA02-FF70-118E-5848FBB747EF}"/>
          </ac:cxnSpMkLst>
        </pc:cxnChg>
        <pc:cxnChg chg="mod topLvl">
          <ac:chgData name="Nandini Thakur" userId="66a41c10077f5cd9" providerId="LiveId" clId="{A2CAEF49-1B0C-4759-A78C-367DA7460AB1}" dt="2023-10-31T07:52:39.530" v="2450" actId="164"/>
          <ac:cxnSpMkLst>
            <pc:docMk/>
            <pc:sldMk cId="982616990" sldId="293"/>
            <ac:cxnSpMk id="44" creationId="{AFDB0C66-8972-61C0-2E9E-8E0074DF5889}"/>
          </ac:cxnSpMkLst>
        </pc:cxnChg>
        <pc:cxnChg chg="mod topLvl">
          <ac:chgData name="Nandini Thakur" userId="66a41c10077f5cd9" providerId="LiveId" clId="{A2CAEF49-1B0C-4759-A78C-367DA7460AB1}" dt="2023-10-31T07:52:39.530" v="2450" actId="164"/>
          <ac:cxnSpMkLst>
            <pc:docMk/>
            <pc:sldMk cId="982616990" sldId="293"/>
            <ac:cxnSpMk id="45" creationId="{7A35C679-13BE-EC16-5889-CAECE0497C3A}"/>
          </ac:cxnSpMkLst>
        </pc:cxnChg>
        <pc:cxnChg chg="mod topLvl">
          <ac:chgData name="Nandini Thakur" userId="66a41c10077f5cd9" providerId="LiveId" clId="{A2CAEF49-1B0C-4759-A78C-367DA7460AB1}" dt="2023-10-31T07:52:39.530" v="2450" actId="164"/>
          <ac:cxnSpMkLst>
            <pc:docMk/>
            <pc:sldMk cId="982616990" sldId="293"/>
            <ac:cxnSpMk id="46" creationId="{9902247D-7F68-8D8B-708B-BD8FB810F92B}"/>
          </ac:cxnSpMkLst>
        </pc:cxnChg>
        <pc:cxnChg chg="mod topLvl">
          <ac:chgData name="Nandini Thakur" userId="66a41c10077f5cd9" providerId="LiveId" clId="{A2CAEF49-1B0C-4759-A78C-367DA7460AB1}" dt="2023-10-31T07:52:39.530" v="2450" actId="164"/>
          <ac:cxnSpMkLst>
            <pc:docMk/>
            <pc:sldMk cId="982616990" sldId="293"/>
            <ac:cxnSpMk id="49" creationId="{FC8A05C7-4322-896B-CA8F-FD5D21593959}"/>
          </ac:cxnSpMkLst>
        </pc:cxnChg>
        <pc:cxnChg chg="del mod topLvl">
          <ac:chgData name="Nandini Thakur" userId="66a41c10077f5cd9" providerId="LiveId" clId="{A2CAEF49-1B0C-4759-A78C-367DA7460AB1}" dt="2023-10-31T07:51:22.583" v="2436" actId="478"/>
          <ac:cxnSpMkLst>
            <pc:docMk/>
            <pc:sldMk cId="982616990" sldId="293"/>
            <ac:cxnSpMk id="51" creationId="{57FC85E3-FDD1-4C53-92B7-6D3B38E01D12}"/>
          </ac:cxnSpMkLst>
        </pc:cxnChg>
        <pc:cxnChg chg="del mod topLvl">
          <ac:chgData name="Nandini Thakur" userId="66a41c10077f5cd9" providerId="LiveId" clId="{A2CAEF49-1B0C-4759-A78C-367DA7460AB1}" dt="2023-10-31T07:51:22.583" v="2436" actId="478"/>
          <ac:cxnSpMkLst>
            <pc:docMk/>
            <pc:sldMk cId="982616990" sldId="293"/>
            <ac:cxnSpMk id="52" creationId="{592EF569-B2E3-3FA1-8BD3-2A9D5AE99D73}"/>
          </ac:cxnSpMkLst>
        </pc:cxnChg>
        <pc:cxnChg chg="del mod topLvl">
          <ac:chgData name="Nandini Thakur" userId="66a41c10077f5cd9" providerId="LiveId" clId="{A2CAEF49-1B0C-4759-A78C-367DA7460AB1}" dt="2023-10-31T07:51:22.583" v="2436" actId="478"/>
          <ac:cxnSpMkLst>
            <pc:docMk/>
            <pc:sldMk cId="982616990" sldId="293"/>
            <ac:cxnSpMk id="53" creationId="{198514B5-9319-1657-41B8-D9C756CB966C}"/>
          </ac:cxnSpMkLst>
        </pc:cxnChg>
        <pc:cxnChg chg="del mod topLvl">
          <ac:chgData name="Nandini Thakur" userId="66a41c10077f5cd9" providerId="LiveId" clId="{A2CAEF49-1B0C-4759-A78C-367DA7460AB1}" dt="2023-10-31T07:51:22.583" v="2436" actId="478"/>
          <ac:cxnSpMkLst>
            <pc:docMk/>
            <pc:sldMk cId="982616990" sldId="293"/>
            <ac:cxnSpMk id="54" creationId="{9C009BB9-E69F-EA5D-891B-2E651A318D28}"/>
          </ac:cxnSpMkLst>
        </pc:cxnChg>
        <pc:cxnChg chg="del mod topLvl">
          <ac:chgData name="Nandini Thakur" userId="66a41c10077f5cd9" providerId="LiveId" clId="{A2CAEF49-1B0C-4759-A78C-367DA7460AB1}" dt="2023-10-31T07:51:22.583" v="2436" actId="478"/>
          <ac:cxnSpMkLst>
            <pc:docMk/>
            <pc:sldMk cId="982616990" sldId="293"/>
            <ac:cxnSpMk id="55" creationId="{C7EFBD12-6B3C-0AFC-8138-ECFFC972374A}"/>
          </ac:cxnSpMkLst>
        </pc:cxnChg>
        <pc:cxnChg chg="del mod topLvl">
          <ac:chgData name="Nandini Thakur" userId="66a41c10077f5cd9" providerId="LiveId" clId="{A2CAEF49-1B0C-4759-A78C-367DA7460AB1}" dt="2023-10-31T07:51:22.583" v="2436" actId="478"/>
          <ac:cxnSpMkLst>
            <pc:docMk/>
            <pc:sldMk cId="982616990" sldId="293"/>
            <ac:cxnSpMk id="56" creationId="{6C96B864-791D-0B34-452D-99FD50BBB755}"/>
          </ac:cxnSpMkLst>
        </pc:cxnChg>
        <pc:cxnChg chg="del mod topLvl">
          <ac:chgData name="Nandini Thakur" userId="66a41c10077f5cd9" providerId="LiveId" clId="{A2CAEF49-1B0C-4759-A78C-367DA7460AB1}" dt="2023-10-31T07:51:22.583" v="2436" actId="478"/>
          <ac:cxnSpMkLst>
            <pc:docMk/>
            <pc:sldMk cId="982616990" sldId="293"/>
            <ac:cxnSpMk id="57" creationId="{474F98D1-047A-B016-6739-5A8984F2873E}"/>
          </ac:cxnSpMkLst>
        </pc:cxnChg>
        <pc:cxnChg chg="del mod topLvl">
          <ac:chgData name="Nandini Thakur" userId="66a41c10077f5cd9" providerId="LiveId" clId="{A2CAEF49-1B0C-4759-A78C-367DA7460AB1}" dt="2023-10-31T07:51:22.583" v="2436" actId="478"/>
          <ac:cxnSpMkLst>
            <pc:docMk/>
            <pc:sldMk cId="982616990" sldId="293"/>
            <ac:cxnSpMk id="60" creationId="{F35C810B-CEF6-B49A-C80F-17BC08641AAB}"/>
          </ac:cxnSpMkLst>
        </pc:cxnChg>
        <pc:cxnChg chg="add mod topLvl">
          <ac:chgData name="Nandini Thakur" userId="66a41c10077f5cd9" providerId="LiveId" clId="{A2CAEF49-1B0C-4759-A78C-367DA7460AB1}" dt="2023-10-31T09:16:18.330" v="3029" actId="165"/>
          <ac:cxnSpMkLst>
            <pc:docMk/>
            <pc:sldMk cId="982616990" sldId="293"/>
            <ac:cxnSpMk id="85" creationId="{81132ACF-CE94-5E86-566A-C8EBAF181709}"/>
          </ac:cxnSpMkLst>
        </pc:cxnChg>
        <pc:cxnChg chg="add mod">
          <ac:chgData name="Nandini Thakur" userId="66a41c10077f5cd9" providerId="LiveId" clId="{A2CAEF49-1B0C-4759-A78C-367DA7460AB1}" dt="2023-10-31T09:16:18.330" v="3029" actId="165"/>
          <ac:cxnSpMkLst>
            <pc:docMk/>
            <pc:sldMk cId="982616990" sldId="293"/>
            <ac:cxnSpMk id="86" creationId="{BA41FB28-0AA7-717D-5C9A-BF86873BFB52}"/>
          </ac:cxnSpMkLst>
        </pc:cxnChg>
      </pc:sldChg>
      <pc:sldChg chg="modSp add mod">
        <pc:chgData name="Nandini Thakur" userId="66a41c10077f5cd9" providerId="LiveId" clId="{A2CAEF49-1B0C-4759-A78C-367DA7460AB1}" dt="2023-11-03T08:16:15.030" v="6430" actId="255"/>
        <pc:sldMkLst>
          <pc:docMk/>
          <pc:sldMk cId="2274237845" sldId="293"/>
        </pc:sldMkLst>
        <pc:spChg chg="mod">
          <ac:chgData name="Nandini Thakur" userId="66a41c10077f5cd9" providerId="LiveId" clId="{A2CAEF49-1B0C-4759-A78C-367DA7460AB1}" dt="2023-11-03T07:58:07.161" v="6114"/>
          <ac:spMkLst>
            <pc:docMk/>
            <pc:sldMk cId="2274237845" sldId="293"/>
            <ac:spMk id="2" creationId="{D3E0B3F7-647F-6972-55BB-C4C80DFAEA4B}"/>
          </ac:spMkLst>
        </pc:spChg>
        <pc:spChg chg="mod">
          <ac:chgData name="Nandini Thakur" userId="66a41c10077f5cd9" providerId="LiveId" clId="{A2CAEF49-1B0C-4759-A78C-367DA7460AB1}" dt="2023-11-03T08:16:15.030" v="6430" actId="255"/>
          <ac:spMkLst>
            <pc:docMk/>
            <pc:sldMk cId="2274237845" sldId="293"/>
            <ac:spMk id="7" creationId="{EDE7044B-34EA-2D23-13CF-0A7645888417}"/>
          </ac:spMkLst>
        </pc:spChg>
      </pc:sldChg>
      <pc:sldChg chg="addSp delSp modSp add del mod">
        <pc:chgData name="Nandini Thakur" userId="66a41c10077f5cd9" providerId="LiveId" clId="{A2CAEF49-1B0C-4759-A78C-367DA7460AB1}" dt="2023-10-31T10:36:39.936" v="3800" actId="47"/>
        <pc:sldMkLst>
          <pc:docMk/>
          <pc:sldMk cId="53279789" sldId="294"/>
        </pc:sldMkLst>
        <pc:spChg chg="add del mod">
          <ac:chgData name="Nandini Thakur" userId="66a41c10077f5cd9" providerId="LiveId" clId="{A2CAEF49-1B0C-4759-A78C-367DA7460AB1}" dt="2023-10-31T09:10:46.759" v="2894" actId="478"/>
          <ac:spMkLst>
            <pc:docMk/>
            <pc:sldMk cId="53279789" sldId="294"/>
            <ac:spMk id="4" creationId="{89F3220D-A1D0-F0E6-01FA-BBC523227C41}"/>
          </ac:spMkLst>
        </pc:spChg>
        <pc:spChg chg="add del mod">
          <ac:chgData name="Nandini Thakur" userId="66a41c10077f5cd9" providerId="LiveId" clId="{A2CAEF49-1B0C-4759-A78C-367DA7460AB1}" dt="2023-10-31T10:16:45.617" v="3731" actId="478"/>
          <ac:spMkLst>
            <pc:docMk/>
            <pc:sldMk cId="53279789" sldId="294"/>
            <ac:spMk id="14" creationId="{BA61292D-D8BA-CBA4-9A8A-3A9160B1DF6F}"/>
          </ac:spMkLst>
        </pc:spChg>
        <pc:spChg chg="add del mod">
          <ac:chgData name="Nandini Thakur" userId="66a41c10077f5cd9" providerId="LiveId" clId="{A2CAEF49-1B0C-4759-A78C-367DA7460AB1}" dt="2023-10-31T10:16:47.726" v="3732" actId="478"/>
          <ac:spMkLst>
            <pc:docMk/>
            <pc:sldMk cId="53279789" sldId="294"/>
            <ac:spMk id="18" creationId="{29B7B692-A2E9-6A00-5649-9628958170EB}"/>
          </ac:spMkLst>
        </pc:spChg>
        <pc:spChg chg="del mod">
          <ac:chgData name="Nandini Thakur" userId="66a41c10077f5cd9" providerId="LiveId" clId="{A2CAEF49-1B0C-4759-A78C-367DA7460AB1}" dt="2023-10-31T07:53:01.870" v="2456" actId="478"/>
          <ac:spMkLst>
            <pc:docMk/>
            <pc:sldMk cId="53279789" sldId="294"/>
            <ac:spMk id="18" creationId="{C153D541-E221-E14F-0511-1A486D2ED670}"/>
          </ac:spMkLst>
        </pc:spChg>
        <pc:spChg chg="mod topLvl">
          <ac:chgData name="Nandini Thakur" userId="66a41c10077f5cd9" providerId="LiveId" clId="{A2CAEF49-1B0C-4759-A78C-367DA7460AB1}" dt="2023-10-31T09:11:23.035" v="2896" actId="164"/>
          <ac:spMkLst>
            <pc:docMk/>
            <pc:sldMk cId="53279789" sldId="294"/>
            <ac:spMk id="19" creationId="{D0A84188-07C1-627C-8C27-78D9684FA171}"/>
          </ac:spMkLst>
        </pc:spChg>
        <pc:spChg chg="mod topLvl">
          <ac:chgData name="Nandini Thakur" userId="66a41c10077f5cd9" providerId="LiveId" clId="{A2CAEF49-1B0C-4759-A78C-367DA7460AB1}" dt="2023-10-31T09:11:23.035" v="2896" actId="164"/>
          <ac:spMkLst>
            <pc:docMk/>
            <pc:sldMk cId="53279789" sldId="294"/>
            <ac:spMk id="21" creationId="{615B2B07-61E8-EE5E-54FF-D96CF957513A}"/>
          </ac:spMkLst>
        </pc:spChg>
        <pc:spChg chg="del">
          <ac:chgData name="Nandini Thakur" userId="66a41c10077f5cd9" providerId="LiveId" clId="{A2CAEF49-1B0C-4759-A78C-367DA7460AB1}" dt="2023-10-31T07:52:48.246" v="2452" actId="478"/>
          <ac:spMkLst>
            <pc:docMk/>
            <pc:sldMk cId="53279789" sldId="294"/>
            <ac:spMk id="23" creationId="{D9986806-8924-90C8-91D3-DBC7409AD5D3}"/>
          </ac:spMkLst>
        </pc:spChg>
        <pc:spChg chg="del">
          <ac:chgData name="Nandini Thakur" userId="66a41c10077f5cd9" providerId="LiveId" clId="{A2CAEF49-1B0C-4759-A78C-367DA7460AB1}" dt="2023-10-31T07:52:48.246" v="2452" actId="478"/>
          <ac:spMkLst>
            <pc:docMk/>
            <pc:sldMk cId="53279789" sldId="294"/>
            <ac:spMk id="24" creationId="{2E2ECC21-18B7-5F64-5E83-72B321E18B8F}"/>
          </ac:spMkLst>
        </pc:spChg>
        <pc:spChg chg="mod topLvl">
          <ac:chgData name="Nandini Thakur" userId="66a41c10077f5cd9" providerId="LiveId" clId="{A2CAEF49-1B0C-4759-A78C-367DA7460AB1}" dt="2023-10-31T09:11:23.035" v="2896" actId="164"/>
          <ac:spMkLst>
            <pc:docMk/>
            <pc:sldMk cId="53279789" sldId="294"/>
            <ac:spMk id="25" creationId="{4380E6FA-0751-640A-627A-8844C2E8C757}"/>
          </ac:spMkLst>
        </pc:spChg>
        <pc:spChg chg="mod topLvl">
          <ac:chgData name="Nandini Thakur" userId="66a41c10077f5cd9" providerId="LiveId" clId="{A2CAEF49-1B0C-4759-A78C-367DA7460AB1}" dt="2023-10-31T09:11:23.035" v="2896" actId="164"/>
          <ac:spMkLst>
            <pc:docMk/>
            <pc:sldMk cId="53279789" sldId="294"/>
            <ac:spMk id="27" creationId="{DE7400B2-0721-D11E-A65B-E2B5CF2286CA}"/>
          </ac:spMkLst>
        </pc:spChg>
        <pc:spChg chg="del">
          <ac:chgData name="Nandini Thakur" userId="66a41c10077f5cd9" providerId="LiveId" clId="{A2CAEF49-1B0C-4759-A78C-367DA7460AB1}" dt="2023-10-31T07:52:48.246" v="2452" actId="478"/>
          <ac:spMkLst>
            <pc:docMk/>
            <pc:sldMk cId="53279789" sldId="294"/>
            <ac:spMk id="36" creationId="{B3832968-813A-CDDF-5E32-569E784B23C9}"/>
          </ac:spMkLst>
        </pc:spChg>
        <pc:spChg chg="del">
          <ac:chgData name="Nandini Thakur" userId="66a41c10077f5cd9" providerId="LiveId" clId="{A2CAEF49-1B0C-4759-A78C-367DA7460AB1}" dt="2023-10-31T07:52:48.246" v="2452" actId="478"/>
          <ac:spMkLst>
            <pc:docMk/>
            <pc:sldMk cId="53279789" sldId="294"/>
            <ac:spMk id="37" creationId="{C3CEE9E4-435E-ED4E-BF26-2DB80806FDAF}"/>
          </ac:spMkLst>
        </pc:spChg>
        <pc:spChg chg="mod">
          <ac:chgData name="Nandini Thakur" userId="66a41c10077f5cd9" providerId="LiveId" clId="{A2CAEF49-1B0C-4759-A78C-367DA7460AB1}" dt="2023-10-31T07:57:15.996" v="2533" actId="571"/>
          <ac:spMkLst>
            <pc:docMk/>
            <pc:sldMk cId="53279789" sldId="294"/>
            <ac:spMk id="56" creationId="{FA02C828-7BC4-36EA-EF3E-DC6FEE978EDA}"/>
          </ac:spMkLst>
        </pc:spChg>
        <pc:spChg chg="mod">
          <ac:chgData name="Nandini Thakur" userId="66a41c10077f5cd9" providerId="LiveId" clId="{A2CAEF49-1B0C-4759-A78C-367DA7460AB1}" dt="2023-10-31T07:57:15.996" v="2533" actId="571"/>
          <ac:spMkLst>
            <pc:docMk/>
            <pc:sldMk cId="53279789" sldId="294"/>
            <ac:spMk id="57" creationId="{E6CED98D-0E78-BFE4-2E04-01490D890CA8}"/>
          </ac:spMkLst>
        </pc:spChg>
        <pc:spChg chg="mod">
          <ac:chgData name="Nandini Thakur" userId="66a41c10077f5cd9" providerId="LiveId" clId="{A2CAEF49-1B0C-4759-A78C-367DA7460AB1}" dt="2023-10-31T07:57:15.996" v="2533" actId="571"/>
          <ac:spMkLst>
            <pc:docMk/>
            <pc:sldMk cId="53279789" sldId="294"/>
            <ac:spMk id="59" creationId="{1AC1CCAC-8938-53E5-0FD8-74105BD55C46}"/>
          </ac:spMkLst>
        </pc:spChg>
        <pc:spChg chg="mod">
          <ac:chgData name="Nandini Thakur" userId="66a41c10077f5cd9" providerId="LiveId" clId="{A2CAEF49-1B0C-4759-A78C-367DA7460AB1}" dt="2023-10-31T07:57:15.996" v="2533" actId="571"/>
          <ac:spMkLst>
            <pc:docMk/>
            <pc:sldMk cId="53279789" sldId="294"/>
            <ac:spMk id="60" creationId="{BE29F470-833C-0B98-635F-4710D9997901}"/>
          </ac:spMkLst>
        </pc:spChg>
        <pc:spChg chg="del">
          <ac:chgData name="Nandini Thakur" userId="66a41c10077f5cd9" providerId="LiveId" clId="{A2CAEF49-1B0C-4759-A78C-367DA7460AB1}" dt="2023-10-31T07:52:48.246" v="2452" actId="478"/>
          <ac:spMkLst>
            <pc:docMk/>
            <pc:sldMk cId="53279789" sldId="294"/>
            <ac:spMk id="61" creationId="{C673B6CE-AEBE-A590-9E27-6FFB7374D53B}"/>
          </ac:spMkLst>
        </pc:spChg>
        <pc:spChg chg="del">
          <ac:chgData name="Nandini Thakur" userId="66a41c10077f5cd9" providerId="LiveId" clId="{A2CAEF49-1B0C-4759-A78C-367DA7460AB1}" dt="2023-10-31T07:52:48.246" v="2452" actId="478"/>
          <ac:spMkLst>
            <pc:docMk/>
            <pc:sldMk cId="53279789" sldId="294"/>
            <ac:spMk id="62" creationId="{8BF8514C-2581-AC5E-39F1-952517DBA146}"/>
          </ac:spMkLst>
        </pc:spChg>
        <pc:spChg chg="del">
          <ac:chgData name="Nandini Thakur" userId="66a41c10077f5cd9" providerId="LiveId" clId="{A2CAEF49-1B0C-4759-A78C-367DA7460AB1}" dt="2023-10-31T07:52:48.246" v="2452" actId="478"/>
          <ac:spMkLst>
            <pc:docMk/>
            <pc:sldMk cId="53279789" sldId="294"/>
            <ac:spMk id="63" creationId="{D7617C61-E21D-E180-374E-3541B804D21B}"/>
          </ac:spMkLst>
        </pc:spChg>
        <pc:spChg chg="add del mod">
          <ac:chgData name="Nandini Thakur" userId="66a41c10077f5cd9" providerId="LiveId" clId="{A2CAEF49-1B0C-4759-A78C-367DA7460AB1}" dt="2023-10-31T09:00:53.401" v="2822" actId="478"/>
          <ac:spMkLst>
            <pc:docMk/>
            <pc:sldMk cId="53279789" sldId="294"/>
            <ac:spMk id="64" creationId="{C63DCF0B-56F1-9EFA-5389-DEC0774196CC}"/>
          </ac:spMkLst>
        </pc:spChg>
        <pc:spChg chg="add del mod">
          <ac:chgData name="Nandini Thakur" userId="66a41c10077f5cd9" providerId="LiveId" clId="{A2CAEF49-1B0C-4759-A78C-367DA7460AB1}" dt="2023-10-31T09:00:53.401" v="2822" actId="478"/>
          <ac:spMkLst>
            <pc:docMk/>
            <pc:sldMk cId="53279789" sldId="294"/>
            <ac:spMk id="65" creationId="{DBCFE376-E526-1039-664C-159BAD6C1B08}"/>
          </ac:spMkLst>
        </pc:spChg>
        <pc:spChg chg="add del mod">
          <ac:chgData name="Nandini Thakur" userId="66a41c10077f5cd9" providerId="LiveId" clId="{A2CAEF49-1B0C-4759-A78C-367DA7460AB1}" dt="2023-10-31T07:58:15.088" v="2564" actId="478"/>
          <ac:spMkLst>
            <pc:docMk/>
            <pc:sldMk cId="53279789" sldId="294"/>
            <ac:spMk id="66" creationId="{352F75B8-94DD-E368-D25E-51CAFFDDD31A}"/>
          </ac:spMkLst>
        </pc:spChg>
        <pc:spChg chg="add mod topLvl">
          <ac:chgData name="Nandini Thakur" userId="66a41c10077f5cd9" providerId="LiveId" clId="{A2CAEF49-1B0C-4759-A78C-367DA7460AB1}" dt="2023-10-31T09:11:23.035" v="2896" actId="164"/>
          <ac:spMkLst>
            <pc:docMk/>
            <pc:sldMk cId="53279789" sldId="294"/>
            <ac:spMk id="67" creationId="{145DEE16-32E8-A50E-2E6B-CA4EAC44A33F}"/>
          </ac:spMkLst>
        </pc:spChg>
        <pc:spChg chg="del">
          <ac:chgData name="Nandini Thakur" userId="66a41c10077f5cd9" providerId="LiveId" clId="{A2CAEF49-1B0C-4759-A78C-367DA7460AB1}" dt="2023-10-31T07:52:48.246" v="2452" actId="478"/>
          <ac:spMkLst>
            <pc:docMk/>
            <pc:sldMk cId="53279789" sldId="294"/>
            <ac:spMk id="69" creationId="{DD8E0F0E-A447-72E3-3B96-354E9BD47825}"/>
          </ac:spMkLst>
        </pc:spChg>
        <pc:spChg chg="del">
          <ac:chgData name="Nandini Thakur" userId="66a41c10077f5cd9" providerId="LiveId" clId="{A2CAEF49-1B0C-4759-A78C-367DA7460AB1}" dt="2023-10-31T07:52:48.246" v="2452" actId="478"/>
          <ac:spMkLst>
            <pc:docMk/>
            <pc:sldMk cId="53279789" sldId="294"/>
            <ac:spMk id="70" creationId="{364A5178-7F3F-7248-A89E-C5C405ED1190}"/>
          </ac:spMkLst>
        </pc:spChg>
        <pc:spChg chg="mod topLvl">
          <ac:chgData name="Nandini Thakur" userId="66a41c10077f5cd9" providerId="LiveId" clId="{A2CAEF49-1B0C-4759-A78C-367DA7460AB1}" dt="2023-10-31T09:11:23.035" v="2896" actId="164"/>
          <ac:spMkLst>
            <pc:docMk/>
            <pc:sldMk cId="53279789" sldId="294"/>
            <ac:spMk id="82" creationId="{52B2F5A5-B64D-04FA-8483-C040E27C6830}"/>
          </ac:spMkLst>
        </pc:spChg>
        <pc:spChg chg="mod topLvl">
          <ac:chgData name="Nandini Thakur" userId="66a41c10077f5cd9" providerId="LiveId" clId="{A2CAEF49-1B0C-4759-A78C-367DA7460AB1}" dt="2023-10-31T09:11:23.035" v="2896" actId="164"/>
          <ac:spMkLst>
            <pc:docMk/>
            <pc:sldMk cId="53279789" sldId="294"/>
            <ac:spMk id="83" creationId="{34703A4C-FE63-F09A-C6CA-3C4DB0F41783}"/>
          </ac:spMkLst>
        </pc:spChg>
        <pc:spChg chg="mod topLvl">
          <ac:chgData name="Nandini Thakur" userId="66a41c10077f5cd9" providerId="LiveId" clId="{A2CAEF49-1B0C-4759-A78C-367DA7460AB1}" dt="2023-10-31T09:11:23.035" v="2896" actId="164"/>
          <ac:spMkLst>
            <pc:docMk/>
            <pc:sldMk cId="53279789" sldId="294"/>
            <ac:spMk id="85" creationId="{94597D77-A6CE-8743-AE5E-41F030238BC1}"/>
          </ac:spMkLst>
        </pc:spChg>
        <pc:spChg chg="mod topLvl">
          <ac:chgData name="Nandini Thakur" userId="66a41c10077f5cd9" providerId="LiveId" clId="{A2CAEF49-1B0C-4759-A78C-367DA7460AB1}" dt="2023-10-31T09:11:23.035" v="2896" actId="164"/>
          <ac:spMkLst>
            <pc:docMk/>
            <pc:sldMk cId="53279789" sldId="294"/>
            <ac:spMk id="86" creationId="{55B9CC7F-9537-E486-684E-4DF0C3743895}"/>
          </ac:spMkLst>
        </pc:spChg>
        <pc:spChg chg="mod topLvl">
          <ac:chgData name="Nandini Thakur" userId="66a41c10077f5cd9" providerId="LiveId" clId="{A2CAEF49-1B0C-4759-A78C-367DA7460AB1}" dt="2023-10-31T09:11:23.035" v="2896" actId="164"/>
          <ac:spMkLst>
            <pc:docMk/>
            <pc:sldMk cId="53279789" sldId="294"/>
            <ac:spMk id="87" creationId="{2C859D1A-0D63-3AD2-CE91-00987D17E0FB}"/>
          </ac:spMkLst>
        </pc:spChg>
        <pc:spChg chg="add mod">
          <ac:chgData name="Nandini Thakur" userId="66a41c10077f5cd9" providerId="LiveId" clId="{A2CAEF49-1B0C-4759-A78C-367DA7460AB1}" dt="2023-10-31T09:11:23.035" v="2896" actId="164"/>
          <ac:spMkLst>
            <pc:docMk/>
            <pc:sldMk cId="53279789" sldId="294"/>
            <ac:spMk id="98" creationId="{8BC4E210-B3F2-F0EC-727B-C341B9F43C7C}"/>
          </ac:spMkLst>
        </pc:spChg>
        <pc:spChg chg="mod">
          <ac:chgData name="Nandini Thakur" userId="66a41c10077f5cd9" providerId="LiveId" clId="{A2CAEF49-1B0C-4759-A78C-367DA7460AB1}" dt="2023-10-31T08:04:32.507" v="2684"/>
          <ac:spMkLst>
            <pc:docMk/>
            <pc:sldMk cId="53279789" sldId="294"/>
            <ac:spMk id="101" creationId="{1382BD75-0A32-9320-A212-7941FAE9E2AC}"/>
          </ac:spMkLst>
        </pc:spChg>
        <pc:grpChg chg="add del mod">
          <ac:chgData name="Nandini Thakur" userId="66a41c10077f5cd9" providerId="LiveId" clId="{A2CAEF49-1B0C-4759-A78C-367DA7460AB1}" dt="2023-10-31T07:59:20.884" v="2574" actId="165"/>
          <ac:grpSpMkLst>
            <pc:docMk/>
            <pc:sldMk cId="53279789" sldId="294"/>
            <ac:grpSpMk id="3" creationId="{5D649536-A780-DBFE-7AF0-D15C17E8109A}"/>
          </ac:grpSpMkLst>
        </pc:grpChg>
        <pc:grpChg chg="add mod">
          <ac:chgData name="Nandini Thakur" userId="66a41c10077f5cd9" providerId="LiveId" clId="{A2CAEF49-1B0C-4759-A78C-367DA7460AB1}" dt="2023-10-31T09:11:23.035" v="2896" actId="164"/>
          <ac:grpSpMkLst>
            <pc:docMk/>
            <pc:sldMk cId="53279789" sldId="294"/>
            <ac:grpSpMk id="12" creationId="{F6F678D6-CEA1-8F67-D072-03847C70C524}"/>
          </ac:grpSpMkLst>
        </pc:grpChg>
        <pc:grpChg chg="add del mod">
          <ac:chgData name="Nandini Thakur" userId="66a41c10077f5cd9" providerId="LiveId" clId="{A2CAEF49-1B0C-4759-A78C-367DA7460AB1}" dt="2023-10-31T07:59:35.796" v="2579" actId="478"/>
          <ac:grpSpMkLst>
            <pc:docMk/>
            <pc:sldMk cId="53279789" sldId="294"/>
            <ac:grpSpMk id="28" creationId="{FFF34365-6442-B96B-729D-E39F0909496F}"/>
          </ac:grpSpMkLst>
        </pc:grpChg>
        <pc:grpChg chg="add del mod">
          <ac:chgData name="Nandini Thakur" userId="66a41c10077f5cd9" providerId="LiveId" clId="{A2CAEF49-1B0C-4759-A78C-367DA7460AB1}" dt="2023-10-31T09:01:54.996" v="2825" actId="165"/>
          <ac:grpSpMkLst>
            <pc:docMk/>
            <pc:sldMk cId="53279789" sldId="294"/>
            <ac:grpSpMk id="68" creationId="{DC57FD74-E79E-8AD4-5A90-6540935F4283}"/>
          </ac:grpSpMkLst>
        </pc:grpChg>
        <pc:grpChg chg="add del mod">
          <ac:chgData name="Nandini Thakur" userId="66a41c10077f5cd9" providerId="LiveId" clId="{A2CAEF49-1B0C-4759-A78C-367DA7460AB1}" dt="2023-10-31T07:59:46.097" v="2583" actId="165"/>
          <ac:grpSpMkLst>
            <pc:docMk/>
            <pc:sldMk cId="53279789" sldId="294"/>
            <ac:grpSpMk id="71" creationId="{69811916-8AE4-A08A-A29D-54960482B56E}"/>
          </ac:grpSpMkLst>
        </pc:grpChg>
        <pc:grpChg chg="del mod">
          <ac:chgData name="Nandini Thakur" userId="66a41c10077f5cd9" providerId="LiveId" clId="{A2CAEF49-1B0C-4759-A78C-367DA7460AB1}" dt="2023-10-31T07:53:40.141" v="2461" actId="478"/>
          <ac:grpSpMkLst>
            <pc:docMk/>
            <pc:sldMk cId="53279789" sldId="294"/>
            <ac:grpSpMk id="77" creationId="{1991EFFE-AE7D-5338-7DDB-6B5DB4A7B193}"/>
          </ac:grpSpMkLst>
        </pc:grpChg>
        <pc:grpChg chg="add del mod">
          <ac:chgData name="Nandini Thakur" userId="66a41c10077f5cd9" providerId="LiveId" clId="{A2CAEF49-1B0C-4759-A78C-367DA7460AB1}" dt="2023-10-31T08:00:47.609" v="2586" actId="165"/>
          <ac:grpSpMkLst>
            <pc:docMk/>
            <pc:sldMk cId="53279789" sldId="294"/>
            <ac:grpSpMk id="88" creationId="{66276B8A-E33E-5A36-DD58-C8E3E113B963}"/>
          </ac:grpSpMkLst>
        </pc:grpChg>
        <pc:grpChg chg="add mod">
          <ac:chgData name="Nandini Thakur" userId="66a41c10077f5cd9" providerId="LiveId" clId="{A2CAEF49-1B0C-4759-A78C-367DA7460AB1}" dt="2023-10-31T08:01:25.896" v="2596" actId="164"/>
          <ac:grpSpMkLst>
            <pc:docMk/>
            <pc:sldMk cId="53279789" sldId="294"/>
            <ac:grpSpMk id="92" creationId="{EC4FC826-8438-8E62-F97B-3BEB323AEE79}"/>
          </ac:grpSpMkLst>
        </pc:grpChg>
        <pc:grpChg chg="add mod">
          <ac:chgData name="Nandini Thakur" userId="66a41c10077f5cd9" providerId="LiveId" clId="{A2CAEF49-1B0C-4759-A78C-367DA7460AB1}" dt="2023-10-31T09:11:23.035" v="2896" actId="164"/>
          <ac:grpSpMkLst>
            <pc:docMk/>
            <pc:sldMk cId="53279789" sldId="294"/>
            <ac:grpSpMk id="100" creationId="{D2878D41-34C5-9E98-AF6D-7019D1A67D2B}"/>
          </ac:grpSpMkLst>
        </pc:grpChg>
        <pc:picChg chg="del mod ord modCrop">
          <ac:chgData name="Nandini Thakur" userId="66a41c10077f5cd9" providerId="LiveId" clId="{A2CAEF49-1B0C-4759-A78C-367DA7460AB1}" dt="2023-10-31T08:02:50.475" v="2617" actId="478"/>
          <ac:picMkLst>
            <pc:docMk/>
            <pc:sldMk cId="53279789" sldId="294"/>
            <ac:picMk id="2" creationId="{2F41765F-1E27-248C-1B78-734C3332B1DD}"/>
          </ac:picMkLst>
        </pc:picChg>
        <pc:picChg chg="add del mod">
          <ac:chgData name="Nandini Thakur" userId="66a41c10077f5cd9" providerId="LiveId" clId="{A2CAEF49-1B0C-4759-A78C-367DA7460AB1}" dt="2023-10-31T09:21:22.354" v="3101" actId="478"/>
          <ac:picMkLst>
            <pc:docMk/>
            <pc:sldMk cId="53279789" sldId="294"/>
            <ac:picMk id="2" creationId="{89A864B0-6813-A1FD-2926-BA39D775CA91}"/>
          </ac:picMkLst>
        </pc:picChg>
        <pc:cxnChg chg="add del mod">
          <ac:chgData name="Nandini Thakur" userId="66a41c10077f5cd9" providerId="LiveId" clId="{A2CAEF49-1B0C-4759-A78C-367DA7460AB1}" dt="2023-10-31T09:10:46.759" v="2894" actId="478"/>
          <ac:cxnSpMkLst>
            <pc:docMk/>
            <pc:sldMk cId="53279789" sldId="294"/>
            <ac:cxnSpMk id="3" creationId="{19EE9979-D68A-8041-8213-06373F99CB22}"/>
          </ac:cxnSpMkLst>
        </pc:cxnChg>
        <pc:cxnChg chg="del">
          <ac:chgData name="Nandini Thakur" userId="66a41c10077f5cd9" providerId="LiveId" clId="{A2CAEF49-1B0C-4759-A78C-367DA7460AB1}" dt="2023-10-31T07:52:48.246" v="2452" actId="478"/>
          <ac:cxnSpMkLst>
            <pc:docMk/>
            <pc:sldMk cId="53279789" sldId="294"/>
            <ac:cxnSpMk id="4" creationId="{53204006-4B45-438C-CFE5-78E7D49D051C}"/>
          </ac:cxnSpMkLst>
        </pc:cxnChg>
        <pc:cxnChg chg="mod topLvl">
          <ac:chgData name="Nandini Thakur" userId="66a41c10077f5cd9" providerId="LiveId" clId="{A2CAEF49-1B0C-4759-A78C-367DA7460AB1}" dt="2023-10-31T09:11:23.035" v="2896" actId="164"/>
          <ac:cxnSpMkLst>
            <pc:docMk/>
            <pc:sldMk cId="53279789" sldId="294"/>
            <ac:cxnSpMk id="5" creationId="{AFC51A56-AD00-687C-3E3E-5375D77617B4}"/>
          </ac:cxnSpMkLst>
        </pc:cxnChg>
        <pc:cxnChg chg="mod topLvl">
          <ac:chgData name="Nandini Thakur" userId="66a41c10077f5cd9" providerId="LiveId" clId="{A2CAEF49-1B0C-4759-A78C-367DA7460AB1}" dt="2023-10-31T09:11:23.035" v="2896" actId="164"/>
          <ac:cxnSpMkLst>
            <pc:docMk/>
            <pc:sldMk cId="53279789" sldId="294"/>
            <ac:cxnSpMk id="6" creationId="{D1A0E84A-AD71-5D52-6928-10CCA929F28C}"/>
          </ac:cxnSpMkLst>
        </pc:cxnChg>
        <pc:cxnChg chg="del">
          <ac:chgData name="Nandini Thakur" userId="66a41c10077f5cd9" providerId="LiveId" clId="{A2CAEF49-1B0C-4759-A78C-367DA7460AB1}" dt="2023-10-31T07:52:48.246" v="2452" actId="478"/>
          <ac:cxnSpMkLst>
            <pc:docMk/>
            <pc:sldMk cId="53279789" sldId="294"/>
            <ac:cxnSpMk id="7" creationId="{BB469D97-467A-AB93-1851-3ACAC02F9D25}"/>
          </ac:cxnSpMkLst>
        </pc:cxnChg>
        <pc:cxnChg chg="add del mod">
          <ac:chgData name="Nandini Thakur" userId="66a41c10077f5cd9" providerId="LiveId" clId="{A2CAEF49-1B0C-4759-A78C-367DA7460AB1}" dt="2023-10-31T09:10:46.759" v="2894" actId="478"/>
          <ac:cxnSpMkLst>
            <pc:docMk/>
            <pc:sldMk cId="53279789" sldId="294"/>
            <ac:cxnSpMk id="7" creationId="{DE761600-C537-773B-A9F4-9D0B64836C7A}"/>
          </ac:cxnSpMkLst>
        </pc:cxnChg>
        <pc:cxnChg chg="mod topLvl">
          <ac:chgData name="Nandini Thakur" userId="66a41c10077f5cd9" providerId="LiveId" clId="{A2CAEF49-1B0C-4759-A78C-367DA7460AB1}" dt="2023-10-31T09:11:23.035" v="2896" actId="164"/>
          <ac:cxnSpMkLst>
            <pc:docMk/>
            <pc:sldMk cId="53279789" sldId="294"/>
            <ac:cxnSpMk id="8" creationId="{97C959F4-B7CD-30A3-1529-2441B0C606DC}"/>
          </ac:cxnSpMkLst>
        </pc:cxnChg>
        <pc:cxnChg chg="del">
          <ac:chgData name="Nandini Thakur" userId="66a41c10077f5cd9" providerId="LiveId" clId="{A2CAEF49-1B0C-4759-A78C-367DA7460AB1}" dt="2023-10-31T07:52:48.246" v="2452" actId="478"/>
          <ac:cxnSpMkLst>
            <pc:docMk/>
            <pc:sldMk cId="53279789" sldId="294"/>
            <ac:cxnSpMk id="9" creationId="{05BA3FD9-7495-5B89-746A-A89E091AF1B0}"/>
          </ac:cxnSpMkLst>
        </pc:cxnChg>
        <pc:cxnChg chg="mod topLvl">
          <ac:chgData name="Nandini Thakur" userId="66a41c10077f5cd9" providerId="LiveId" clId="{A2CAEF49-1B0C-4759-A78C-367DA7460AB1}" dt="2023-10-31T09:11:23.035" v="2896" actId="164"/>
          <ac:cxnSpMkLst>
            <pc:docMk/>
            <pc:sldMk cId="53279789" sldId="294"/>
            <ac:cxnSpMk id="10" creationId="{4C4BA5FC-C056-E86A-6A2F-811CD945E2DD}"/>
          </ac:cxnSpMkLst>
        </pc:cxnChg>
        <pc:cxnChg chg="del">
          <ac:chgData name="Nandini Thakur" userId="66a41c10077f5cd9" providerId="LiveId" clId="{A2CAEF49-1B0C-4759-A78C-367DA7460AB1}" dt="2023-10-31T07:52:48.246" v="2452" actId="478"/>
          <ac:cxnSpMkLst>
            <pc:docMk/>
            <pc:sldMk cId="53279789" sldId="294"/>
            <ac:cxnSpMk id="12" creationId="{BF818DAC-4B60-0B40-03A8-A457FCCD7EF0}"/>
          </ac:cxnSpMkLst>
        </pc:cxnChg>
        <pc:cxnChg chg="mod topLvl">
          <ac:chgData name="Nandini Thakur" userId="66a41c10077f5cd9" providerId="LiveId" clId="{A2CAEF49-1B0C-4759-A78C-367DA7460AB1}" dt="2023-10-31T09:11:23.035" v="2896" actId="164"/>
          <ac:cxnSpMkLst>
            <pc:docMk/>
            <pc:sldMk cId="53279789" sldId="294"/>
            <ac:cxnSpMk id="13" creationId="{18CC1187-6436-D7C4-AB42-A827504425F8}"/>
          </ac:cxnSpMkLst>
        </pc:cxnChg>
        <pc:cxnChg chg="del">
          <ac:chgData name="Nandini Thakur" userId="66a41c10077f5cd9" providerId="LiveId" clId="{A2CAEF49-1B0C-4759-A78C-367DA7460AB1}" dt="2023-10-31T07:52:48.246" v="2452" actId="478"/>
          <ac:cxnSpMkLst>
            <pc:docMk/>
            <pc:sldMk cId="53279789" sldId="294"/>
            <ac:cxnSpMk id="14" creationId="{263E2399-DC5A-021A-80CD-FEDD11A4FC86}"/>
          </ac:cxnSpMkLst>
        </pc:cxnChg>
        <pc:cxnChg chg="mod topLvl">
          <ac:chgData name="Nandini Thakur" userId="66a41c10077f5cd9" providerId="LiveId" clId="{A2CAEF49-1B0C-4759-A78C-367DA7460AB1}" dt="2023-10-31T09:11:23.035" v="2896" actId="164"/>
          <ac:cxnSpMkLst>
            <pc:docMk/>
            <pc:sldMk cId="53279789" sldId="294"/>
            <ac:cxnSpMk id="15" creationId="{6F33D73C-0513-DA7C-78D8-CBAE2040F021}"/>
          </ac:cxnSpMkLst>
        </pc:cxnChg>
        <pc:cxnChg chg="mod topLvl">
          <ac:chgData name="Nandini Thakur" userId="66a41c10077f5cd9" providerId="LiveId" clId="{A2CAEF49-1B0C-4759-A78C-367DA7460AB1}" dt="2023-10-31T09:11:23.035" v="2896" actId="164"/>
          <ac:cxnSpMkLst>
            <pc:docMk/>
            <pc:sldMk cId="53279789" sldId="294"/>
            <ac:cxnSpMk id="16" creationId="{D1E30246-1243-A48F-C90C-2416D0AE738B}"/>
          </ac:cxnSpMkLst>
        </pc:cxnChg>
        <pc:cxnChg chg="del">
          <ac:chgData name="Nandini Thakur" userId="66a41c10077f5cd9" providerId="LiveId" clId="{A2CAEF49-1B0C-4759-A78C-367DA7460AB1}" dt="2023-10-31T07:52:48.246" v="2452" actId="478"/>
          <ac:cxnSpMkLst>
            <pc:docMk/>
            <pc:sldMk cId="53279789" sldId="294"/>
            <ac:cxnSpMk id="17" creationId="{D1C1F19C-6744-3B32-7659-B41A805ED3E5}"/>
          </ac:cxnSpMkLst>
        </pc:cxnChg>
        <pc:cxnChg chg="del">
          <ac:chgData name="Nandini Thakur" userId="66a41c10077f5cd9" providerId="LiveId" clId="{A2CAEF49-1B0C-4759-A78C-367DA7460AB1}" dt="2023-10-31T07:52:48.246" v="2452" actId="478"/>
          <ac:cxnSpMkLst>
            <pc:docMk/>
            <pc:sldMk cId="53279789" sldId="294"/>
            <ac:cxnSpMk id="20" creationId="{5CA241E5-70BC-6924-E96C-1613CF90965F}"/>
          </ac:cxnSpMkLst>
        </pc:cxnChg>
        <pc:cxnChg chg="mod topLvl">
          <ac:chgData name="Nandini Thakur" userId="66a41c10077f5cd9" providerId="LiveId" clId="{A2CAEF49-1B0C-4759-A78C-367DA7460AB1}" dt="2023-10-31T09:11:23.035" v="2896" actId="164"/>
          <ac:cxnSpMkLst>
            <pc:docMk/>
            <pc:sldMk cId="53279789" sldId="294"/>
            <ac:cxnSpMk id="22" creationId="{C7382A69-A51E-A1C7-23FC-5CEB8F8AAC79}"/>
          </ac:cxnSpMkLst>
        </pc:cxnChg>
        <pc:cxnChg chg="del">
          <ac:chgData name="Nandini Thakur" userId="66a41c10077f5cd9" providerId="LiveId" clId="{A2CAEF49-1B0C-4759-A78C-367DA7460AB1}" dt="2023-10-31T07:52:48.246" v="2452" actId="478"/>
          <ac:cxnSpMkLst>
            <pc:docMk/>
            <pc:sldMk cId="53279789" sldId="294"/>
            <ac:cxnSpMk id="26" creationId="{DE08259A-DC58-BC2C-747B-EC462A9612B1}"/>
          </ac:cxnSpMkLst>
        </pc:cxnChg>
        <pc:cxnChg chg="del">
          <ac:chgData name="Nandini Thakur" userId="66a41c10077f5cd9" providerId="LiveId" clId="{A2CAEF49-1B0C-4759-A78C-367DA7460AB1}" dt="2023-10-31T07:52:48.246" v="2452" actId="478"/>
          <ac:cxnSpMkLst>
            <pc:docMk/>
            <pc:sldMk cId="53279789" sldId="294"/>
            <ac:cxnSpMk id="29" creationId="{3CEE6DB2-5E86-5420-638C-4509267FA892}"/>
          </ac:cxnSpMkLst>
        </pc:cxnChg>
        <pc:cxnChg chg="del">
          <ac:chgData name="Nandini Thakur" userId="66a41c10077f5cd9" providerId="LiveId" clId="{A2CAEF49-1B0C-4759-A78C-367DA7460AB1}" dt="2023-10-31T07:52:48.246" v="2452" actId="478"/>
          <ac:cxnSpMkLst>
            <pc:docMk/>
            <pc:sldMk cId="53279789" sldId="294"/>
            <ac:cxnSpMk id="30" creationId="{EE2AF9C4-BDF1-4691-DAB1-77436D2BC7B1}"/>
          </ac:cxnSpMkLst>
        </pc:cxnChg>
        <pc:cxnChg chg="del">
          <ac:chgData name="Nandini Thakur" userId="66a41c10077f5cd9" providerId="LiveId" clId="{A2CAEF49-1B0C-4759-A78C-367DA7460AB1}" dt="2023-10-31T07:52:48.246" v="2452" actId="478"/>
          <ac:cxnSpMkLst>
            <pc:docMk/>
            <pc:sldMk cId="53279789" sldId="294"/>
            <ac:cxnSpMk id="31" creationId="{7DBF2DE3-5704-7FB0-1F9E-C22090DEA8D7}"/>
          </ac:cxnSpMkLst>
        </pc:cxnChg>
        <pc:cxnChg chg="del">
          <ac:chgData name="Nandini Thakur" userId="66a41c10077f5cd9" providerId="LiveId" clId="{A2CAEF49-1B0C-4759-A78C-367DA7460AB1}" dt="2023-10-31T07:52:48.246" v="2452" actId="478"/>
          <ac:cxnSpMkLst>
            <pc:docMk/>
            <pc:sldMk cId="53279789" sldId="294"/>
            <ac:cxnSpMk id="32" creationId="{8F13A153-43A8-04E4-1312-6475871CD323}"/>
          </ac:cxnSpMkLst>
        </pc:cxnChg>
        <pc:cxnChg chg="del">
          <ac:chgData name="Nandini Thakur" userId="66a41c10077f5cd9" providerId="LiveId" clId="{A2CAEF49-1B0C-4759-A78C-367DA7460AB1}" dt="2023-10-31T07:52:48.246" v="2452" actId="478"/>
          <ac:cxnSpMkLst>
            <pc:docMk/>
            <pc:sldMk cId="53279789" sldId="294"/>
            <ac:cxnSpMk id="33" creationId="{9928D1FB-205D-07F1-7909-CC7869079ED1}"/>
          </ac:cxnSpMkLst>
        </pc:cxnChg>
        <pc:cxnChg chg="del">
          <ac:chgData name="Nandini Thakur" userId="66a41c10077f5cd9" providerId="LiveId" clId="{A2CAEF49-1B0C-4759-A78C-367DA7460AB1}" dt="2023-10-31T07:52:48.246" v="2452" actId="478"/>
          <ac:cxnSpMkLst>
            <pc:docMk/>
            <pc:sldMk cId="53279789" sldId="294"/>
            <ac:cxnSpMk id="34" creationId="{DD4BBB5C-A65C-A80E-3150-43BC60984CE3}"/>
          </ac:cxnSpMkLst>
        </pc:cxnChg>
        <pc:cxnChg chg="del">
          <ac:chgData name="Nandini Thakur" userId="66a41c10077f5cd9" providerId="LiveId" clId="{A2CAEF49-1B0C-4759-A78C-367DA7460AB1}" dt="2023-10-31T07:52:48.246" v="2452" actId="478"/>
          <ac:cxnSpMkLst>
            <pc:docMk/>
            <pc:sldMk cId="53279789" sldId="294"/>
            <ac:cxnSpMk id="35" creationId="{A89DD307-735C-3833-F8A0-E103B2BFBCEC}"/>
          </ac:cxnSpMkLst>
        </pc:cxnChg>
        <pc:cxnChg chg="del">
          <ac:chgData name="Nandini Thakur" userId="66a41c10077f5cd9" providerId="LiveId" clId="{A2CAEF49-1B0C-4759-A78C-367DA7460AB1}" dt="2023-10-31T07:52:48.246" v="2452" actId="478"/>
          <ac:cxnSpMkLst>
            <pc:docMk/>
            <pc:sldMk cId="53279789" sldId="294"/>
            <ac:cxnSpMk id="38" creationId="{8DDF82D2-3016-C8FA-7465-71A4472738D6}"/>
          </ac:cxnSpMkLst>
        </pc:cxnChg>
        <pc:cxnChg chg="mod">
          <ac:chgData name="Nandini Thakur" userId="66a41c10077f5cd9" providerId="LiveId" clId="{A2CAEF49-1B0C-4759-A78C-367DA7460AB1}" dt="2023-10-31T07:57:15.996" v="2533" actId="571"/>
          <ac:cxnSpMkLst>
            <pc:docMk/>
            <pc:sldMk cId="53279789" sldId="294"/>
            <ac:cxnSpMk id="39" creationId="{6F96642B-DEA5-03E9-5552-F47C670DBF55}"/>
          </ac:cxnSpMkLst>
        </pc:cxnChg>
        <pc:cxnChg chg="mod">
          <ac:chgData name="Nandini Thakur" userId="66a41c10077f5cd9" providerId="LiveId" clId="{A2CAEF49-1B0C-4759-A78C-367DA7460AB1}" dt="2023-10-31T07:57:15.996" v="2533" actId="571"/>
          <ac:cxnSpMkLst>
            <pc:docMk/>
            <pc:sldMk cId="53279789" sldId="294"/>
            <ac:cxnSpMk id="50" creationId="{61CDD26D-3A7C-C3D9-2E94-2922E433DBB6}"/>
          </ac:cxnSpMkLst>
        </pc:cxnChg>
        <pc:cxnChg chg="mod">
          <ac:chgData name="Nandini Thakur" userId="66a41c10077f5cd9" providerId="LiveId" clId="{A2CAEF49-1B0C-4759-A78C-367DA7460AB1}" dt="2023-10-31T07:57:15.996" v="2533" actId="571"/>
          <ac:cxnSpMkLst>
            <pc:docMk/>
            <pc:sldMk cId="53279789" sldId="294"/>
            <ac:cxnSpMk id="51" creationId="{C321947F-3BD1-B440-1B9C-EC9F6E6E8A5C}"/>
          </ac:cxnSpMkLst>
        </pc:cxnChg>
        <pc:cxnChg chg="mod">
          <ac:chgData name="Nandini Thakur" userId="66a41c10077f5cd9" providerId="LiveId" clId="{A2CAEF49-1B0C-4759-A78C-367DA7460AB1}" dt="2023-10-31T07:57:15.996" v="2533" actId="571"/>
          <ac:cxnSpMkLst>
            <pc:docMk/>
            <pc:sldMk cId="53279789" sldId="294"/>
            <ac:cxnSpMk id="52" creationId="{99F2CD4A-F50A-8D51-774F-3EF11E178BD4}"/>
          </ac:cxnSpMkLst>
        </pc:cxnChg>
        <pc:cxnChg chg="mod">
          <ac:chgData name="Nandini Thakur" userId="66a41c10077f5cd9" providerId="LiveId" clId="{A2CAEF49-1B0C-4759-A78C-367DA7460AB1}" dt="2023-10-31T07:57:15.996" v="2533" actId="571"/>
          <ac:cxnSpMkLst>
            <pc:docMk/>
            <pc:sldMk cId="53279789" sldId="294"/>
            <ac:cxnSpMk id="53" creationId="{D5509CC5-87B1-2EC3-4EE4-B43545375724}"/>
          </ac:cxnSpMkLst>
        </pc:cxnChg>
        <pc:cxnChg chg="mod">
          <ac:chgData name="Nandini Thakur" userId="66a41c10077f5cd9" providerId="LiveId" clId="{A2CAEF49-1B0C-4759-A78C-367DA7460AB1}" dt="2023-10-31T07:57:15.996" v="2533" actId="571"/>
          <ac:cxnSpMkLst>
            <pc:docMk/>
            <pc:sldMk cId="53279789" sldId="294"/>
            <ac:cxnSpMk id="54" creationId="{E1D47591-EC3C-2335-5338-6819472C3469}"/>
          </ac:cxnSpMkLst>
        </pc:cxnChg>
        <pc:cxnChg chg="mod">
          <ac:chgData name="Nandini Thakur" userId="66a41c10077f5cd9" providerId="LiveId" clId="{A2CAEF49-1B0C-4759-A78C-367DA7460AB1}" dt="2023-10-31T07:57:15.996" v="2533" actId="571"/>
          <ac:cxnSpMkLst>
            <pc:docMk/>
            <pc:sldMk cId="53279789" sldId="294"/>
            <ac:cxnSpMk id="55" creationId="{578B0F42-AA70-6444-9EC5-72FE173186D0}"/>
          </ac:cxnSpMkLst>
        </pc:cxnChg>
        <pc:cxnChg chg="mod">
          <ac:chgData name="Nandini Thakur" userId="66a41c10077f5cd9" providerId="LiveId" clId="{A2CAEF49-1B0C-4759-A78C-367DA7460AB1}" dt="2023-10-31T07:57:15.996" v="2533" actId="571"/>
          <ac:cxnSpMkLst>
            <pc:docMk/>
            <pc:sldMk cId="53279789" sldId="294"/>
            <ac:cxnSpMk id="58" creationId="{7EE90138-98F3-7041-40AB-FF1819AB925B}"/>
          </ac:cxnSpMkLst>
        </pc:cxnChg>
        <pc:cxnChg chg="mod topLvl">
          <ac:chgData name="Nandini Thakur" userId="66a41c10077f5cd9" providerId="LiveId" clId="{A2CAEF49-1B0C-4759-A78C-367DA7460AB1}" dt="2023-10-31T09:11:23.035" v="2896" actId="164"/>
          <ac:cxnSpMkLst>
            <pc:docMk/>
            <pc:sldMk cId="53279789" sldId="294"/>
            <ac:cxnSpMk id="72" creationId="{25A20AAC-1379-92E2-F937-603A69770D70}"/>
          </ac:cxnSpMkLst>
        </pc:cxnChg>
        <pc:cxnChg chg="mod topLvl">
          <ac:chgData name="Nandini Thakur" userId="66a41c10077f5cd9" providerId="LiveId" clId="{A2CAEF49-1B0C-4759-A78C-367DA7460AB1}" dt="2023-10-31T09:11:23.035" v="2896" actId="164"/>
          <ac:cxnSpMkLst>
            <pc:docMk/>
            <pc:sldMk cId="53279789" sldId="294"/>
            <ac:cxnSpMk id="73" creationId="{D35A4E2C-AF49-1621-5FE9-ADE645CB7BDB}"/>
          </ac:cxnSpMkLst>
        </pc:cxnChg>
        <pc:cxnChg chg="mod topLvl">
          <ac:chgData name="Nandini Thakur" userId="66a41c10077f5cd9" providerId="LiveId" clId="{A2CAEF49-1B0C-4759-A78C-367DA7460AB1}" dt="2023-10-31T09:11:23.035" v="2896" actId="164"/>
          <ac:cxnSpMkLst>
            <pc:docMk/>
            <pc:sldMk cId="53279789" sldId="294"/>
            <ac:cxnSpMk id="74" creationId="{B586BD0A-03B0-9779-B454-07E77FA0951C}"/>
          </ac:cxnSpMkLst>
        </pc:cxnChg>
        <pc:cxnChg chg="mod topLvl">
          <ac:chgData name="Nandini Thakur" userId="66a41c10077f5cd9" providerId="LiveId" clId="{A2CAEF49-1B0C-4759-A78C-367DA7460AB1}" dt="2023-10-31T09:11:23.035" v="2896" actId="164"/>
          <ac:cxnSpMkLst>
            <pc:docMk/>
            <pc:sldMk cId="53279789" sldId="294"/>
            <ac:cxnSpMk id="78" creationId="{EF23B42F-4EE9-99E1-1C37-BCCA88D7DF05}"/>
          </ac:cxnSpMkLst>
        </pc:cxnChg>
        <pc:cxnChg chg="mod topLvl">
          <ac:chgData name="Nandini Thakur" userId="66a41c10077f5cd9" providerId="LiveId" clId="{A2CAEF49-1B0C-4759-A78C-367DA7460AB1}" dt="2023-10-31T09:11:23.035" v="2896" actId="164"/>
          <ac:cxnSpMkLst>
            <pc:docMk/>
            <pc:sldMk cId="53279789" sldId="294"/>
            <ac:cxnSpMk id="79" creationId="{12516E59-FF50-70CA-0C62-177D8FEB756A}"/>
          </ac:cxnSpMkLst>
        </pc:cxnChg>
        <pc:cxnChg chg="mod topLvl">
          <ac:chgData name="Nandini Thakur" userId="66a41c10077f5cd9" providerId="LiveId" clId="{A2CAEF49-1B0C-4759-A78C-367DA7460AB1}" dt="2023-10-31T09:11:23.035" v="2896" actId="164"/>
          <ac:cxnSpMkLst>
            <pc:docMk/>
            <pc:sldMk cId="53279789" sldId="294"/>
            <ac:cxnSpMk id="80" creationId="{DD391C8C-B4E4-531C-5AE8-0AC439DE6453}"/>
          </ac:cxnSpMkLst>
        </pc:cxnChg>
        <pc:cxnChg chg="mod topLvl">
          <ac:chgData name="Nandini Thakur" userId="66a41c10077f5cd9" providerId="LiveId" clId="{A2CAEF49-1B0C-4759-A78C-367DA7460AB1}" dt="2023-10-31T09:11:23.035" v="2896" actId="164"/>
          <ac:cxnSpMkLst>
            <pc:docMk/>
            <pc:sldMk cId="53279789" sldId="294"/>
            <ac:cxnSpMk id="81" creationId="{13B69FDF-A2BA-7954-7B92-370EA81F9FEB}"/>
          </ac:cxnSpMkLst>
        </pc:cxnChg>
        <pc:cxnChg chg="mod topLvl">
          <ac:chgData name="Nandini Thakur" userId="66a41c10077f5cd9" providerId="LiveId" clId="{A2CAEF49-1B0C-4759-A78C-367DA7460AB1}" dt="2023-10-31T09:11:23.035" v="2896" actId="164"/>
          <ac:cxnSpMkLst>
            <pc:docMk/>
            <pc:sldMk cId="53279789" sldId="294"/>
            <ac:cxnSpMk id="84" creationId="{72A219E1-B21D-9D2A-674A-1C9B58169CD1}"/>
          </ac:cxnSpMkLst>
        </pc:cxnChg>
        <pc:cxnChg chg="add mod">
          <ac:chgData name="Nandini Thakur" userId="66a41c10077f5cd9" providerId="LiveId" clId="{A2CAEF49-1B0C-4759-A78C-367DA7460AB1}" dt="2023-10-31T09:11:23.035" v="2896" actId="164"/>
          <ac:cxnSpMkLst>
            <pc:docMk/>
            <pc:sldMk cId="53279789" sldId="294"/>
            <ac:cxnSpMk id="99" creationId="{75EE3001-1A9A-A108-1797-3E31E7072D72}"/>
          </ac:cxnSpMkLst>
        </pc:cxnChg>
        <pc:cxnChg chg="mod">
          <ac:chgData name="Nandini Thakur" userId="66a41c10077f5cd9" providerId="LiveId" clId="{A2CAEF49-1B0C-4759-A78C-367DA7460AB1}" dt="2023-10-31T08:04:17.824" v="2654"/>
          <ac:cxnSpMkLst>
            <pc:docMk/>
            <pc:sldMk cId="53279789" sldId="294"/>
            <ac:cxnSpMk id="102" creationId="{7E3E92D9-A8C5-5EC2-B60C-987D7F2FCBCE}"/>
          </ac:cxnSpMkLst>
        </pc:cxnChg>
      </pc:sldChg>
      <pc:sldChg chg="add del">
        <pc:chgData name="Nandini Thakur" userId="66a41c10077f5cd9" providerId="LiveId" clId="{A2CAEF49-1B0C-4759-A78C-367DA7460AB1}" dt="2023-11-03T07:59:43.426" v="6146" actId="47"/>
        <pc:sldMkLst>
          <pc:docMk/>
          <pc:sldMk cId="569591495" sldId="294"/>
        </pc:sldMkLst>
      </pc:sldChg>
      <pc:sldChg chg="addSp delSp modSp add mod ord">
        <pc:chgData name="Nandini Thakur" userId="66a41c10077f5cd9" providerId="LiveId" clId="{A2CAEF49-1B0C-4759-A78C-367DA7460AB1}" dt="2023-11-03T08:01:48.229" v="6164" actId="1076"/>
        <pc:sldMkLst>
          <pc:docMk/>
          <pc:sldMk cId="589077593" sldId="294"/>
        </pc:sldMkLst>
        <pc:spChg chg="add mod ord">
          <ac:chgData name="Nandini Thakur" userId="66a41c10077f5cd9" providerId="LiveId" clId="{A2CAEF49-1B0C-4759-A78C-367DA7460AB1}" dt="2023-11-03T08:01:48.229" v="6164" actId="1076"/>
          <ac:spMkLst>
            <pc:docMk/>
            <pc:sldMk cId="589077593" sldId="294"/>
            <ac:spMk id="2" creationId="{63B2CBAC-B4BF-3C4B-9B42-8D46B77ADB57}"/>
          </ac:spMkLst>
        </pc:spChg>
        <pc:spChg chg="mod">
          <ac:chgData name="Nandini Thakur" userId="66a41c10077f5cd9" providerId="LiveId" clId="{A2CAEF49-1B0C-4759-A78C-367DA7460AB1}" dt="2023-11-03T08:00:05.709" v="6150"/>
          <ac:spMkLst>
            <pc:docMk/>
            <pc:sldMk cId="589077593" sldId="294"/>
            <ac:spMk id="4" creationId="{E167844F-298E-4890-096C-08ED7FF670F0}"/>
          </ac:spMkLst>
        </pc:spChg>
        <pc:spChg chg="del">
          <ac:chgData name="Nandini Thakur" userId="66a41c10077f5cd9" providerId="LiveId" clId="{A2CAEF49-1B0C-4759-A78C-367DA7460AB1}" dt="2023-11-03T08:01:33.120" v="6160"/>
          <ac:spMkLst>
            <pc:docMk/>
            <pc:sldMk cId="589077593" sldId="294"/>
            <ac:spMk id="5" creationId="{CE73D862-A01C-52CC-E7FE-9A5225367E53}"/>
          </ac:spMkLst>
        </pc:spChg>
        <pc:picChg chg="mod">
          <ac:chgData name="Nandini Thakur" userId="66a41c10077f5cd9" providerId="LiveId" clId="{A2CAEF49-1B0C-4759-A78C-367DA7460AB1}" dt="2023-11-03T08:01:38.926" v="6161" actId="18131"/>
          <ac:picMkLst>
            <pc:docMk/>
            <pc:sldMk cId="589077593" sldId="294"/>
            <ac:picMk id="3" creationId="{EE024DA1-8FD3-FC4C-1A6E-00C407C03237}"/>
          </ac:picMkLst>
        </pc:picChg>
        <pc:picChg chg="del">
          <ac:chgData name="Nandini Thakur" userId="66a41c10077f5cd9" providerId="LiveId" clId="{A2CAEF49-1B0C-4759-A78C-367DA7460AB1}" dt="2023-11-03T08:01:13.644" v="6152" actId="478"/>
          <ac:picMkLst>
            <pc:docMk/>
            <pc:sldMk cId="589077593" sldId="294"/>
            <ac:picMk id="6" creationId="{0AB9DE7F-279F-FB70-D86D-E0F3468292FF}"/>
          </ac:picMkLst>
        </pc:picChg>
        <pc:picChg chg="add del mod">
          <ac:chgData name="Nandini Thakur" userId="66a41c10077f5cd9" providerId="LiveId" clId="{A2CAEF49-1B0C-4759-A78C-367DA7460AB1}" dt="2023-11-03T08:01:33.120" v="6160"/>
          <ac:picMkLst>
            <pc:docMk/>
            <pc:sldMk cId="589077593" sldId="294"/>
            <ac:picMk id="8194" creationId="{9ED7CD1C-7FBD-01E1-A50F-0439F2670D9E}"/>
          </ac:picMkLst>
        </pc:picChg>
      </pc:sldChg>
      <pc:sldChg chg="addSp delSp modSp add del mod ord">
        <pc:chgData name="Nandini Thakur" userId="66a41c10077f5cd9" providerId="LiveId" clId="{A2CAEF49-1B0C-4759-A78C-367DA7460AB1}" dt="2023-10-31T11:30:53.783" v="3992" actId="47"/>
        <pc:sldMkLst>
          <pc:docMk/>
          <pc:sldMk cId="75540702" sldId="295"/>
        </pc:sldMkLst>
        <pc:spChg chg="del mod">
          <ac:chgData name="Nandini Thakur" userId="66a41c10077f5cd9" providerId="LiveId" clId="{A2CAEF49-1B0C-4759-A78C-367DA7460AB1}" dt="2023-10-31T09:11:42.816" v="2925" actId="478"/>
          <ac:spMkLst>
            <pc:docMk/>
            <pc:sldMk cId="75540702" sldId="295"/>
            <ac:spMk id="18" creationId="{C153D541-E221-E14F-0511-1A486D2ED670}"/>
          </ac:spMkLst>
        </pc:spChg>
        <pc:spChg chg="mod topLvl">
          <ac:chgData name="Nandini Thakur" userId="66a41c10077f5cd9" providerId="LiveId" clId="{A2CAEF49-1B0C-4759-A78C-367DA7460AB1}" dt="2023-10-31T11:29:00.703" v="3954" actId="164"/>
          <ac:spMkLst>
            <pc:docMk/>
            <pc:sldMk cId="75540702" sldId="295"/>
            <ac:spMk id="19" creationId="{F15579F2-7E03-30A3-9FF3-F88657C9FD18}"/>
          </ac:spMkLst>
        </pc:spChg>
        <pc:spChg chg="mod topLvl">
          <ac:chgData name="Nandini Thakur" userId="66a41c10077f5cd9" providerId="LiveId" clId="{A2CAEF49-1B0C-4759-A78C-367DA7460AB1}" dt="2023-10-31T11:29:00.703" v="3954" actId="164"/>
          <ac:spMkLst>
            <pc:docMk/>
            <pc:sldMk cId="75540702" sldId="295"/>
            <ac:spMk id="21" creationId="{187AB7B7-E7C9-9F4B-9CE3-0D59F9B1E72B}"/>
          </ac:spMkLst>
        </pc:spChg>
        <pc:spChg chg="mod topLvl">
          <ac:chgData name="Nandini Thakur" userId="66a41c10077f5cd9" providerId="LiveId" clId="{A2CAEF49-1B0C-4759-A78C-367DA7460AB1}" dt="2023-10-31T11:27:44.056" v="3944" actId="164"/>
          <ac:spMkLst>
            <pc:docMk/>
            <pc:sldMk cId="75540702" sldId="295"/>
            <ac:spMk id="23" creationId="{D9986806-8924-90C8-91D3-DBC7409AD5D3}"/>
          </ac:spMkLst>
        </pc:spChg>
        <pc:spChg chg="mod topLvl">
          <ac:chgData name="Nandini Thakur" userId="66a41c10077f5cd9" providerId="LiveId" clId="{A2CAEF49-1B0C-4759-A78C-367DA7460AB1}" dt="2023-10-31T11:27:44.056" v="3944" actId="164"/>
          <ac:spMkLst>
            <pc:docMk/>
            <pc:sldMk cId="75540702" sldId="295"/>
            <ac:spMk id="24" creationId="{2E2ECC21-18B7-5F64-5E83-72B321E18B8F}"/>
          </ac:spMkLst>
        </pc:spChg>
        <pc:spChg chg="mod topLvl">
          <ac:chgData name="Nandini Thakur" userId="66a41c10077f5cd9" providerId="LiveId" clId="{A2CAEF49-1B0C-4759-A78C-367DA7460AB1}" dt="2023-10-31T11:29:00.703" v="3954" actId="164"/>
          <ac:spMkLst>
            <pc:docMk/>
            <pc:sldMk cId="75540702" sldId="295"/>
            <ac:spMk id="25" creationId="{008FF57C-FC18-3D37-548E-B24D3D5AB092}"/>
          </ac:spMkLst>
        </pc:spChg>
        <pc:spChg chg="mod topLvl">
          <ac:chgData name="Nandini Thakur" userId="66a41c10077f5cd9" providerId="LiveId" clId="{A2CAEF49-1B0C-4759-A78C-367DA7460AB1}" dt="2023-10-31T11:29:00.703" v="3954" actId="164"/>
          <ac:spMkLst>
            <pc:docMk/>
            <pc:sldMk cId="75540702" sldId="295"/>
            <ac:spMk id="27" creationId="{72BBE2A8-AAAB-A91A-A692-0A17BF3D3004}"/>
          </ac:spMkLst>
        </pc:spChg>
        <pc:spChg chg="mod topLvl">
          <ac:chgData name="Nandini Thakur" userId="66a41c10077f5cd9" providerId="LiveId" clId="{A2CAEF49-1B0C-4759-A78C-367DA7460AB1}" dt="2023-10-31T11:29:00.703" v="3954" actId="164"/>
          <ac:spMkLst>
            <pc:docMk/>
            <pc:sldMk cId="75540702" sldId="295"/>
            <ac:spMk id="28" creationId="{667D5A74-16C6-822C-E998-81015C2B13D7}"/>
          </ac:spMkLst>
        </pc:spChg>
        <pc:spChg chg="mod topLvl">
          <ac:chgData name="Nandini Thakur" userId="66a41c10077f5cd9" providerId="LiveId" clId="{A2CAEF49-1B0C-4759-A78C-367DA7460AB1}" dt="2023-10-31T11:27:47.727" v="3945" actId="164"/>
          <ac:spMkLst>
            <pc:docMk/>
            <pc:sldMk cId="75540702" sldId="295"/>
            <ac:spMk id="36" creationId="{B3832968-813A-CDDF-5E32-569E784B23C9}"/>
          </ac:spMkLst>
        </pc:spChg>
        <pc:spChg chg="mod topLvl">
          <ac:chgData name="Nandini Thakur" userId="66a41c10077f5cd9" providerId="LiveId" clId="{A2CAEF49-1B0C-4759-A78C-367DA7460AB1}" dt="2023-10-31T11:27:47.727" v="3945" actId="164"/>
          <ac:spMkLst>
            <pc:docMk/>
            <pc:sldMk cId="75540702" sldId="295"/>
            <ac:spMk id="37" creationId="{C3CEE9E4-435E-ED4E-BF26-2DB80806FDAF}"/>
          </ac:spMkLst>
        </pc:spChg>
        <pc:spChg chg="mod topLvl">
          <ac:chgData name="Nandini Thakur" userId="66a41c10077f5cd9" providerId="LiveId" clId="{A2CAEF49-1B0C-4759-A78C-367DA7460AB1}" dt="2023-10-31T11:29:04.017" v="3955" actId="164"/>
          <ac:spMkLst>
            <pc:docMk/>
            <pc:sldMk cId="75540702" sldId="295"/>
            <ac:spMk id="46" creationId="{55F5FEEF-6268-45FB-8981-5B57BC69C396}"/>
          </ac:spMkLst>
        </pc:spChg>
        <pc:spChg chg="mod topLvl">
          <ac:chgData name="Nandini Thakur" userId="66a41c10077f5cd9" providerId="LiveId" clId="{A2CAEF49-1B0C-4759-A78C-367DA7460AB1}" dt="2023-10-31T11:29:04.017" v="3955" actId="164"/>
          <ac:spMkLst>
            <pc:docMk/>
            <pc:sldMk cId="75540702" sldId="295"/>
            <ac:spMk id="47" creationId="{83C16333-81FB-B2E7-925F-38B511A2AA0C}"/>
          </ac:spMkLst>
        </pc:spChg>
        <pc:spChg chg="mod topLvl">
          <ac:chgData name="Nandini Thakur" userId="66a41c10077f5cd9" providerId="LiveId" clId="{A2CAEF49-1B0C-4759-A78C-367DA7460AB1}" dt="2023-10-31T11:29:04.017" v="3955" actId="164"/>
          <ac:spMkLst>
            <pc:docMk/>
            <pc:sldMk cId="75540702" sldId="295"/>
            <ac:spMk id="49" creationId="{35260572-4AF7-5E92-3C5B-D0EF899C45BC}"/>
          </ac:spMkLst>
        </pc:spChg>
        <pc:spChg chg="mod topLvl">
          <ac:chgData name="Nandini Thakur" userId="66a41c10077f5cd9" providerId="LiveId" clId="{A2CAEF49-1B0C-4759-A78C-367DA7460AB1}" dt="2023-10-31T11:29:04.017" v="3955" actId="164"/>
          <ac:spMkLst>
            <pc:docMk/>
            <pc:sldMk cId="75540702" sldId="295"/>
            <ac:spMk id="50" creationId="{A166D589-C402-7802-F1ED-0D47B194A97C}"/>
          </ac:spMkLst>
        </pc:spChg>
        <pc:spChg chg="mod topLvl">
          <ac:chgData name="Nandini Thakur" userId="66a41c10077f5cd9" providerId="LiveId" clId="{A2CAEF49-1B0C-4759-A78C-367DA7460AB1}" dt="2023-10-31T11:29:04.017" v="3955" actId="164"/>
          <ac:spMkLst>
            <pc:docMk/>
            <pc:sldMk cId="75540702" sldId="295"/>
            <ac:spMk id="51" creationId="{72D03627-E7AF-F5EE-7FB6-E0952D33FAD9}"/>
          </ac:spMkLst>
        </pc:spChg>
        <pc:spChg chg="mod topLvl">
          <ac:chgData name="Nandini Thakur" userId="66a41c10077f5cd9" providerId="LiveId" clId="{A2CAEF49-1B0C-4759-A78C-367DA7460AB1}" dt="2023-10-31T11:29:00.703" v="3954" actId="164"/>
          <ac:spMkLst>
            <pc:docMk/>
            <pc:sldMk cId="75540702" sldId="295"/>
            <ac:spMk id="52" creationId="{0342990F-36CF-1BA0-F89F-8D780067483D}"/>
          </ac:spMkLst>
        </pc:spChg>
        <pc:spChg chg="mod topLvl">
          <ac:chgData name="Nandini Thakur" userId="66a41c10077f5cd9" providerId="LiveId" clId="{A2CAEF49-1B0C-4759-A78C-367DA7460AB1}" dt="2023-10-31T11:29:04.017" v="3955" actId="164"/>
          <ac:spMkLst>
            <pc:docMk/>
            <pc:sldMk cId="75540702" sldId="295"/>
            <ac:spMk id="55" creationId="{6B0B0E54-E626-4E48-D94C-089120F17281}"/>
          </ac:spMkLst>
        </pc:spChg>
        <pc:spChg chg="mod topLvl">
          <ac:chgData name="Nandini Thakur" userId="66a41c10077f5cd9" providerId="LiveId" clId="{A2CAEF49-1B0C-4759-A78C-367DA7460AB1}" dt="2023-10-31T11:27:44.056" v="3944" actId="164"/>
          <ac:spMkLst>
            <pc:docMk/>
            <pc:sldMk cId="75540702" sldId="295"/>
            <ac:spMk id="61" creationId="{C673B6CE-AEBE-A590-9E27-6FFB7374D53B}"/>
          </ac:spMkLst>
        </pc:spChg>
        <pc:spChg chg="mod topLvl">
          <ac:chgData name="Nandini Thakur" userId="66a41c10077f5cd9" providerId="LiveId" clId="{A2CAEF49-1B0C-4759-A78C-367DA7460AB1}" dt="2023-10-31T11:27:44.056" v="3944" actId="164"/>
          <ac:spMkLst>
            <pc:docMk/>
            <pc:sldMk cId="75540702" sldId="295"/>
            <ac:spMk id="62" creationId="{8BF8514C-2581-AC5E-39F1-952517DBA146}"/>
          </ac:spMkLst>
        </pc:spChg>
        <pc:spChg chg="mod topLvl">
          <ac:chgData name="Nandini Thakur" userId="66a41c10077f5cd9" providerId="LiveId" clId="{A2CAEF49-1B0C-4759-A78C-367DA7460AB1}" dt="2023-10-31T11:27:44.056" v="3944" actId="164"/>
          <ac:spMkLst>
            <pc:docMk/>
            <pc:sldMk cId="75540702" sldId="295"/>
            <ac:spMk id="63" creationId="{D7617C61-E21D-E180-374E-3541B804D21B}"/>
          </ac:spMkLst>
        </pc:spChg>
        <pc:spChg chg="add mod topLvl">
          <ac:chgData name="Nandini Thakur" userId="66a41c10077f5cd9" providerId="LiveId" clId="{A2CAEF49-1B0C-4759-A78C-367DA7460AB1}" dt="2023-10-31T11:27:47.727" v="3945" actId="164"/>
          <ac:spMkLst>
            <pc:docMk/>
            <pc:sldMk cId="75540702" sldId="295"/>
            <ac:spMk id="65" creationId="{4FECA307-5130-2DB6-E683-732F31549CBA}"/>
          </ac:spMkLst>
        </pc:spChg>
        <pc:spChg chg="mod topLvl">
          <ac:chgData name="Nandini Thakur" userId="66a41c10077f5cd9" providerId="LiveId" clId="{A2CAEF49-1B0C-4759-A78C-367DA7460AB1}" dt="2023-10-31T11:27:47.727" v="3945" actId="164"/>
          <ac:spMkLst>
            <pc:docMk/>
            <pc:sldMk cId="75540702" sldId="295"/>
            <ac:spMk id="69" creationId="{DD8E0F0E-A447-72E3-3B96-354E9BD47825}"/>
          </ac:spMkLst>
        </pc:spChg>
        <pc:spChg chg="mod topLvl">
          <ac:chgData name="Nandini Thakur" userId="66a41c10077f5cd9" providerId="LiveId" clId="{A2CAEF49-1B0C-4759-A78C-367DA7460AB1}" dt="2023-10-31T11:27:47.727" v="3945" actId="164"/>
          <ac:spMkLst>
            <pc:docMk/>
            <pc:sldMk cId="75540702" sldId="295"/>
            <ac:spMk id="70" creationId="{364A5178-7F3F-7248-A89E-C5C405ED1190}"/>
          </ac:spMkLst>
        </pc:spChg>
        <pc:spChg chg="mod topLvl">
          <ac:chgData name="Nandini Thakur" userId="66a41c10077f5cd9" providerId="LiveId" clId="{A2CAEF49-1B0C-4759-A78C-367DA7460AB1}" dt="2023-10-31T11:27:47.727" v="3945" actId="164"/>
          <ac:spMkLst>
            <pc:docMk/>
            <pc:sldMk cId="75540702" sldId="295"/>
            <ac:spMk id="81" creationId="{AE95F5DB-A348-7C82-1789-0CF98D7237A8}"/>
          </ac:spMkLst>
        </pc:spChg>
        <pc:spChg chg="mod topLvl">
          <ac:chgData name="Nandini Thakur" userId="66a41c10077f5cd9" providerId="LiveId" clId="{A2CAEF49-1B0C-4759-A78C-367DA7460AB1}" dt="2023-10-31T11:27:44.056" v="3944" actId="164"/>
          <ac:spMkLst>
            <pc:docMk/>
            <pc:sldMk cId="75540702" sldId="295"/>
            <ac:spMk id="82" creationId="{9ADDCAF5-BE84-EF40-4DB9-363286CB49D5}"/>
          </ac:spMkLst>
        </pc:spChg>
        <pc:grpChg chg="add del mod">
          <ac:chgData name="Nandini Thakur" userId="66a41c10077f5cd9" providerId="LiveId" clId="{A2CAEF49-1B0C-4759-A78C-367DA7460AB1}" dt="2023-10-31T09:15:31.345" v="3006" actId="165"/>
          <ac:grpSpMkLst>
            <pc:docMk/>
            <pc:sldMk cId="75540702" sldId="295"/>
            <ac:grpSpMk id="2" creationId="{FE904F44-32E7-953E-35D1-D9318A5F839A}"/>
          </ac:grpSpMkLst>
        </pc:grpChg>
        <pc:grpChg chg="del mod">
          <ac:chgData name="Nandini Thakur" userId="66a41c10077f5cd9" providerId="LiveId" clId="{A2CAEF49-1B0C-4759-A78C-367DA7460AB1}" dt="2023-10-31T09:15:31.345" v="3006" actId="165"/>
          <ac:grpSpMkLst>
            <pc:docMk/>
            <pc:sldMk cId="75540702" sldId="295"/>
            <ac:grpSpMk id="3" creationId="{77146970-427D-6760-692E-7561E7B1F868}"/>
          </ac:grpSpMkLst>
        </pc:grpChg>
        <pc:grpChg chg="del mod topLvl">
          <ac:chgData name="Nandini Thakur" userId="66a41c10077f5cd9" providerId="LiveId" clId="{A2CAEF49-1B0C-4759-A78C-367DA7460AB1}" dt="2023-10-31T09:19:37.031" v="3064" actId="165"/>
          <ac:grpSpMkLst>
            <pc:docMk/>
            <pc:sldMk cId="75540702" sldId="295"/>
            <ac:grpSpMk id="54" creationId="{E14D71F0-776A-FFBF-F23D-89ADAC18753D}"/>
          </ac:grpSpMkLst>
        </pc:grpChg>
        <pc:grpChg chg="add del mod">
          <ac:chgData name="Nandini Thakur" userId="66a41c10077f5cd9" providerId="LiveId" clId="{A2CAEF49-1B0C-4759-A78C-367DA7460AB1}" dt="2023-10-31T09:16:31.838" v="3032" actId="165"/>
          <ac:grpSpMkLst>
            <pc:docMk/>
            <pc:sldMk cId="75540702" sldId="295"/>
            <ac:grpSpMk id="57" creationId="{F35ED1DF-3FFF-1D0B-2C64-A161872BF579}"/>
          </ac:grpSpMkLst>
        </pc:grpChg>
        <pc:grpChg chg="add del mod">
          <ac:chgData name="Nandini Thakur" userId="66a41c10077f5cd9" providerId="LiveId" clId="{A2CAEF49-1B0C-4759-A78C-367DA7460AB1}" dt="2023-10-31T09:16:52.371" v="3037" actId="165"/>
          <ac:grpSpMkLst>
            <pc:docMk/>
            <pc:sldMk cId="75540702" sldId="295"/>
            <ac:grpSpMk id="58" creationId="{A1C97AC6-625D-C9A1-4414-4F6C43ED0128}"/>
          </ac:grpSpMkLst>
        </pc:grpChg>
        <pc:grpChg chg="add del mod">
          <ac:chgData name="Nandini Thakur" userId="66a41c10077f5cd9" providerId="LiveId" clId="{A2CAEF49-1B0C-4759-A78C-367DA7460AB1}" dt="2023-10-31T09:16:52.371" v="3037" actId="165"/>
          <ac:grpSpMkLst>
            <pc:docMk/>
            <pc:sldMk cId="75540702" sldId="295"/>
            <ac:grpSpMk id="59" creationId="{96D81CAE-AFF8-30C2-04CA-167D206EF7A6}"/>
          </ac:grpSpMkLst>
        </pc:grpChg>
        <pc:grpChg chg="add del mod">
          <ac:chgData name="Nandini Thakur" userId="66a41c10077f5cd9" providerId="LiveId" clId="{A2CAEF49-1B0C-4759-A78C-367DA7460AB1}" dt="2023-10-31T10:38:42.695" v="3811" actId="165"/>
          <ac:grpSpMkLst>
            <pc:docMk/>
            <pc:sldMk cId="75540702" sldId="295"/>
            <ac:grpSpMk id="66" creationId="{074F2A6D-0B47-8048-69D9-551A61B96902}"/>
          </ac:grpSpMkLst>
        </pc:grpChg>
        <pc:grpChg chg="add del mod">
          <ac:chgData name="Nandini Thakur" userId="66a41c10077f5cd9" providerId="LiveId" clId="{A2CAEF49-1B0C-4759-A78C-367DA7460AB1}" dt="2023-10-31T10:38:35.405" v="3809" actId="165"/>
          <ac:grpSpMkLst>
            <pc:docMk/>
            <pc:sldMk cId="75540702" sldId="295"/>
            <ac:grpSpMk id="67" creationId="{A65D4597-5201-8137-CA49-A89DAEEA017F}"/>
          </ac:grpSpMkLst>
        </pc:grpChg>
        <pc:grpChg chg="add del mod">
          <ac:chgData name="Nandini Thakur" userId="66a41c10077f5cd9" providerId="LiveId" clId="{A2CAEF49-1B0C-4759-A78C-367DA7460AB1}" dt="2023-10-31T10:39:02.163" v="3816" actId="165"/>
          <ac:grpSpMkLst>
            <pc:docMk/>
            <pc:sldMk cId="75540702" sldId="295"/>
            <ac:grpSpMk id="68" creationId="{1372A99C-33DF-FDEB-7C14-AB27F792C47C}"/>
          </ac:grpSpMkLst>
        </pc:grpChg>
        <pc:grpChg chg="add del mod">
          <ac:chgData name="Nandini Thakur" userId="66a41c10077f5cd9" providerId="LiveId" clId="{A2CAEF49-1B0C-4759-A78C-367DA7460AB1}" dt="2023-10-31T10:39:03.820" v="3817" actId="165"/>
          <ac:grpSpMkLst>
            <pc:docMk/>
            <pc:sldMk cId="75540702" sldId="295"/>
            <ac:grpSpMk id="71" creationId="{5735CA47-7D3C-25C6-EE2C-DB01245E5BDA}"/>
          </ac:grpSpMkLst>
        </pc:grpChg>
        <pc:grpChg chg="add del mod topLvl">
          <ac:chgData name="Nandini Thakur" userId="66a41c10077f5cd9" providerId="LiveId" clId="{A2CAEF49-1B0C-4759-A78C-367DA7460AB1}" dt="2023-10-31T11:07:57.506" v="3853" actId="165"/>
          <ac:grpSpMkLst>
            <pc:docMk/>
            <pc:sldMk cId="75540702" sldId="295"/>
            <ac:grpSpMk id="73" creationId="{6457CA1E-52B2-A70C-085C-CAAD240F0CF7}"/>
          </ac:grpSpMkLst>
        </pc:grpChg>
        <pc:grpChg chg="add del mod topLvl">
          <ac:chgData name="Nandini Thakur" userId="66a41c10077f5cd9" providerId="LiveId" clId="{A2CAEF49-1B0C-4759-A78C-367DA7460AB1}" dt="2023-10-31T11:07:24.624" v="3847" actId="165"/>
          <ac:grpSpMkLst>
            <pc:docMk/>
            <pc:sldMk cId="75540702" sldId="295"/>
            <ac:grpSpMk id="74" creationId="{88A78767-D56A-2D3F-C46B-6838306E8407}"/>
          </ac:grpSpMkLst>
        </pc:grpChg>
        <pc:grpChg chg="add del mod">
          <ac:chgData name="Nandini Thakur" userId="66a41c10077f5cd9" providerId="LiveId" clId="{A2CAEF49-1B0C-4759-A78C-367DA7460AB1}" dt="2023-10-31T11:06:57.004" v="3841" actId="165"/>
          <ac:grpSpMkLst>
            <pc:docMk/>
            <pc:sldMk cId="75540702" sldId="295"/>
            <ac:grpSpMk id="75" creationId="{61468DA7-2752-1574-87E6-7DF34D62A43E}"/>
          </ac:grpSpMkLst>
        </pc:grpChg>
        <pc:grpChg chg="add mod">
          <ac:chgData name="Nandini Thakur" userId="66a41c10077f5cd9" providerId="LiveId" clId="{A2CAEF49-1B0C-4759-A78C-367DA7460AB1}" dt="2023-10-31T11:29:00.703" v="3954" actId="164"/>
          <ac:grpSpMkLst>
            <pc:docMk/>
            <pc:sldMk cId="75540702" sldId="295"/>
            <ac:grpSpMk id="76" creationId="{1B175EEF-FA5F-DA34-555E-F1735A90B227}"/>
          </ac:grpSpMkLst>
        </pc:grpChg>
        <pc:grpChg chg="add mod">
          <ac:chgData name="Nandini Thakur" userId="66a41c10077f5cd9" providerId="LiveId" clId="{A2CAEF49-1B0C-4759-A78C-367DA7460AB1}" dt="2023-10-31T11:29:04.017" v="3955" actId="164"/>
          <ac:grpSpMkLst>
            <pc:docMk/>
            <pc:sldMk cId="75540702" sldId="295"/>
            <ac:grpSpMk id="77" creationId="{000EE940-2A21-04E1-4DF8-58D21B3A23F4}"/>
          </ac:grpSpMkLst>
        </pc:grpChg>
        <pc:grpChg chg="add mod">
          <ac:chgData name="Nandini Thakur" userId="66a41c10077f5cd9" providerId="LiveId" clId="{A2CAEF49-1B0C-4759-A78C-367DA7460AB1}" dt="2023-10-31T11:29:00.703" v="3954" actId="164"/>
          <ac:grpSpMkLst>
            <pc:docMk/>
            <pc:sldMk cId="75540702" sldId="295"/>
            <ac:grpSpMk id="78" creationId="{58062B89-D939-0ACC-DD3C-4DF05DDC0ADD}"/>
          </ac:grpSpMkLst>
        </pc:grpChg>
        <pc:grpChg chg="add mod">
          <ac:chgData name="Nandini Thakur" userId="66a41c10077f5cd9" providerId="LiveId" clId="{A2CAEF49-1B0C-4759-A78C-367DA7460AB1}" dt="2023-10-31T11:29:04.017" v="3955" actId="164"/>
          <ac:grpSpMkLst>
            <pc:docMk/>
            <pc:sldMk cId="75540702" sldId="295"/>
            <ac:grpSpMk id="79" creationId="{B3FD6DC1-8545-9196-CFE5-8A6A84B4F3B5}"/>
          </ac:grpSpMkLst>
        </pc:grpChg>
        <pc:grpChg chg="del mod topLvl">
          <ac:chgData name="Nandini Thakur" userId="66a41c10077f5cd9" providerId="LiveId" clId="{A2CAEF49-1B0C-4759-A78C-367DA7460AB1}" dt="2023-10-31T09:19:34.836" v="3063" actId="165"/>
          <ac:grpSpMkLst>
            <pc:docMk/>
            <pc:sldMk cId="75540702" sldId="295"/>
            <ac:grpSpMk id="87" creationId="{5A098D3B-C674-9B00-FF3D-47808A28F452}"/>
          </ac:grpSpMkLst>
        </pc:grpChg>
        <pc:picChg chg="add del mod">
          <ac:chgData name="Nandini Thakur" userId="66a41c10077f5cd9" providerId="LiveId" clId="{A2CAEF49-1B0C-4759-A78C-367DA7460AB1}" dt="2023-10-31T10:38:31.006" v="3808" actId="478"/>
          <ac:picMkLst>
            <pc:docMk/>
            <pc:sldMk cId="75540702" sldId="295"/>
            <ac:picMk id="72" creationId="{81D61C36-461D-CB87-7A5F-73D03BF78FB0}"/>
          </ac:picMkLst>
        </pc:picChg>
        <pc:picChg chg="del">
          <ac:chgData name="Nandini Thakur" userId="66a41c10077f5cd9" providerId="LiveId" clId="{A2CAEF49-1B0C-4759-A78C-367DA7460AB1}" dt="2023-10-31T09:12:21.223" v="3003" actId="478"/>
          <ac:picMkLst>
            <pc:docMk/>
            <pc:sldMk cId="75540702" sldId="295"/>
            <ac:picMk id="88" creationId="{148DE9B8-9E1D-27F2-88D9-336BB4165DD4}"/>
          </ac:picMkLst>
        </pc:picChg>
        <pc:cxnChg chg="mod topLvl">
          <ac:chgData name="Nandini Thakur" userId="66a41c10077f5cd9" providerId="LiveId" clId="{A2CAEF49-1B0C-4759-A78C-367DA7460AB1}" dt="2023-10-31T11:27:44.056" v="3944" actId="164"/>
          <ac:cxnSpMkLst>
            <pc:docMk/>
            <pc:sldMk cId="75540702" sldId="295"/>
            <ac:cxnSpMk id="4" creationId="{53204006-4B45-438C-CFE5-78E7D49D051C}"/>
          </ac:cxnSpMkLst>
        </pc:cxnChg>
        <pc:cxnChg chg="mod topLvl">
          <ac:chgData name="Nandini Thakur" userId="66a41c10077f5cd9" providerId="LiveId" clId="{A2CAEF49-1B0C-4759-A78C-367DA7460AB1}" dt="2023-10-31T11:29:00.703" v="3954" actId="164"/>
          <ac:cxnSpMkLst>
            <pc:docMk/>
            <pc:sldMk cId="75540702" sldId="295"/>
            <ac:cxnSpMk id="5" creationId="{4E59AFE2-DC27-419C-423D-57A8453F9864}"/>
          </ac:cxnSpMkLst>
        </pc:cxnChg>
        <pc:cxnChg chg="mod topLvl">
          <ac:chgData name="Nandini Thakur" userId="66a41c10077f5cd9" providerId="LiveId" clId="{A2CAEF49-1B0C-4759-A78C-367DA7460AB1}" dt="2023-10-31T11:29:00.703" v="3954" actId="164"/>
          <ac:cxnSpMkLst>
            <pc:docMk/>
            <pc:sldMk cId="75540702" sldId="295"/>
            <ac:cxnSpMk id="6" creationId="{83D85087-F5C4-C18E-8CFB-5DCCE26F53B7}"/>
          </ac:cxnSpMkLst>
        </pc:cxnChg>
        <pc:cxnChg chg="mod topLvl">
          <ac:chgData name="Nandini Thakur" userId="66a41c10077f5cd9" providerId="LiveId" clId="{A2CAEF49-1B0C-4759-A78C-367DA7460AB1}" dt="2023-10-31T11:27:44.056" v="3944" actId="164"/>
          <ac:cxnSpMkLst>
            <pc:docMk/>
            <pc:sldMk cId="75540702" sldId="295"/>
            <ac:cxnSpMk id="7" creationId="{BB469D97-467A-AB93-1851-3ACAC02F9D25}"/>
          </ac:cxnSpMkLst>
        </pc:cxnChg>
        <pc:cxnChg chg="mod topLvl">
          <ac:chgData name="Nandini Thakur" userId="66a41c10077f5cd9" providerId="LiveId" clId="{A2CAEF49-1B0C-4759-A78C-367DA7460AB1}" dt="2023-10-31T11:29:00.703" v="3954" actId="164"/>
          <ac:cxnSpMkLst>
            <pc:docMk/>
            <pc:sldMk cId="75540702" sldId="295"/>
            <ac:cxnSpMk id="8" creationId="{1FA5F5E0-6C1E-E451-CFAB-C06FFAEF39E2}"/>
          </ac:cxnSpMkLst>
        </pc:cxnChg>
        <pc:cxnChg chg="mod topLvl">
          <ac:chgData name="Nandini Thakur" userId="66a41c10077f5cd9" providerId="LiveId" clId="{A2CAEF49-1B0C-4759-A78C-367DA7460AB1}" dt="2023-10-31T11:27:44.056" v="3944" actId="164"/>
          <ac:cxnSpMkLst>
            <pc:docMk/>
            <pc:sldMk cId="75540702" sldId="295"/>
            <ac:cxnSpMk id="9" creationId="{05BA3FD9-7495-5B89-746A-A89E091AF1B0}"/>
          </ac:cxnSpMkLst>
        </pc:cxnChg>
        <pc:cxnChg chg="mod topLvl">
          <ac:chgData name="Nandini Thakur" userId="66a41c10077f5cd9" providerId="LiveId" clId="{A2CAEF49-1B0C-4759-A78C-367DA7460AB1}" dt="2023-10-31T11:29:00.703" v="3954" actId="164"/>
          <ac:cxnSpMkLst>
            <pc:docMk/>
            <pc:sldMk cId="75540702" sldId="295"/>
            <ac:cxnSpMk id="10" creationId="{649778A2-FEB4-DC70-2715-34D0138BA641}"/>
          </ac:cxnSpMkLst>
        </pc:cxnChg>
        <pc:cxnChg chg="mod topLvl">
          <ac:chgData name="Nandini Thakur" userId="66a41c10077f5cd9" providerId="LiveId" clId="{A2CAEF49-1B0C-4759-A78C-367DA7460AB1}" dt="2023-10-31T11:27:44.056" v="3944" actId="164"/>
          <ac:cxnSpMkLst>
            <pc:docMk/>
            <pc:sldMk cId="75540702" sldId="295"/>
            <ac:cxnSpMk id="12" creationId="{BF818DAC-4B60-0B40-03A8-A457FCCD7EF0}"/>
          </ac:cxnSpMkLst>
        </pc:cxnChg>
        <pc:cxnChg chg="mod topLvl">
          <ac:chgData name="Nandini Thakur" userId="66a41c10077f5cd9" providerId="LiveId" clId="{A2CAEF49-1B0C-4759-A78C-367DA7460AB1}" dt="2023-10-31T11:29:00.703" v="3954" actId="164"/>
          <ac:cxnSpMkLst>
            <pc:docMk/>
            <pc:sldMk cId="75540702" sldId="295"/>
            <ac:cxnSpMk id="13" creationId="{C03F1A51-3F02-1AE1-ADF7-8A64EA022186}"/>
          </ac:cxnSpMkLst>
        </pc:cxnChg>
        <pc:cxnChg chg="mod topLvl">
          <ac:chgData name="Nandini Thakur" userId="66a41c10077f5cd9" providerId="LiveId" clId="{A2CAEF49-1B0C-4759-A78C-367DA7460AB1}" dt="2023-10-31T11:27:44.056" v="3944" actId="164"/>
          <ac:cxnSpMkLst>
            <pc:docMk/>
            <pc:sldMk cId="75540702" sldId="295"/>
            <ac:cxnSpMk id="14" creationId="{263E2399-DC5A-021A-80CD-FEDD11A4FC86}"/>
          </ac:cxnSpMkLst>
        </pc:cxnChg>
        <pc:cxnChg chg="mod topLvl">
          <ac:chgData name="Nandini Thakur" userId="66a41c10077f5cd9" providerId="LiveId" clId="{A2CAEF49-1B0C-4759-A78C-367DA7460AB1}" dt="2023-10-31T11:29:00.703" v="3954" actId="164"/>
          <ac:cxnSpMkLst>
            <pc:docMk/>
            <pc:sldMk cId="75540702" sldId="295"/>
            <ac:cxnSpMk id="15" creationId="{F002D600-719F-9869-8E22-A290816B6E6C}"/>
          </ac:cxnSpMkLst>
        </pc:cxnChg>
        <pc:cxnChg chg="mod topLvl">
          <ac:chgData name="Nandini Thakur" userId="66a41c10077f5cd9" providerId="LiveId" clId="{A2CAEF49-1B0C-4759-A78C-367DA7460AB1}" dt="2023-10-31T11:29:00.703" v="3954" actId="164"/>
          <ac:cxnSpMkLst>
            <pc:docMk/>
            <pc:sldMk cId="75540702" sldId="295"/>
            <ac:cxnSpMk id="16" creationId="{F0791EFB-020C-7CD5-F88B-EE501C599CD4}"/>
          </ac:cxnSpMkLst>
        </pc:cxnChg>
        <pc:cxnChg chg="mod topLvl">
          <ac:chgData name="Nandini Thakur" userId="66a41c10077f5cd9" providerId="LiveId" clId="{A2CAEF49-1B0C-4759-A78C-367DA7460AB1}" dt="2023-10-31T11:27:44.056" v="3944" actId="164"/>
          <ac:cxnSpMkLst>
            <pc:docMk/>
            <pc:sldMk cId="75540702" sldId="295"/>
            <ac:cxnSpMk id="17" creationId="{D1C1F19C-6744-3B32-7659-B41A805ED3E5}"/>
          </ac:cxnSpMkLst>
        </pc:cxnChg>
        <pc:cxnChg chg="mod topLvl">
          <ac:chgData name="Nandini Thakur" userId="66a41c10077f5cd9" providerId="LiveId" clId="{A2CAEF49-1B0C-4759-A78C-367DA7460AB1}" dt="2023-10-31T11:27:44.056" v="3944" actId="164"/>
          <ac:cxnSpMkLst>
            <pc:docMk/>
            <pc:sldMk cId="75540702" sldId="295"/>
            <ac:cxnSpMk id="20" creationId="{5CA241E5-70BC-6924-E96C-1613CF90965F}"/>
          </ac:cxnSpMkLst>
        </pc:cxnChg>
        <pc:cxnChg chg="mod topLvl">
          <ac:chgData name="Nandini Thakur" userId="66a41c10077f5cd9" providerId="LiveId" clId="{A2CAEF49-1B0C-4759-A78C-367DA7460AB1}" dt="2023-10-31T11:29:00.703" v="3954" actId="164"/>
          <ac:cxnSpMkLst>
            <pc:docMk/>
            <pc:sldMk cId="75540702" sldId="295"/>
            <ac:cxnSpMk id="22" creationId="{BC30C823-E2D0-4892-BBFB-29498FBED040}"/>
          </ac:cxnSpMkLst>
        </pc:cxnChg>
        <pc:cxnChg chg="mod topLvl">
          <ac:chgData name="Nandini Thakur" userId="66a41c10077f5cd9" providerId="LiveId" clId="{A2CAEF49-1B0C-4759-A78C-367DA7460AB1}" dt="2023-10-31T11:27:44.056" v="3944" actId="164"/>
          <ac:cxnSpMkLst>
            <pc:docMk/>
            <pc:sldMk cId="75540702" sldId="295"/>
            <ac:cxnSpMk id="26" creationId="{DE08259A-DC58-BC2C-747B-EC462A9612B1}"/>
          </ac:cxnSpMkLst>
        </pc:cxnChg>
        <pc:cxnChg chg="mod topLvl">
          <ac:chgData name="Nandini Thakur" userId="66a41c10077f5cd9" providerId="LiveId" clId="{A2CAEF49-1B0C-4759-A78C-367DA7460AB1}" dt="2023-10-31T11:27:47.727" v="3945" actId="164"/>
          <ac:cxnSpMkLst>
            <pc:docMk/>
            <pc:sldMk cId="75540702" sldId="295"/>
            <ac:cxnSpMk id="29" creationId="{3CEE6DB2-5E86-5420-638C-4509267FA892}"/>
          </ac:cxnSpMkLst>
        </pc:cxnChg>
        <pc:cxnChg chg="mod topLvl">
          <ac:chgData name="Nandini Thakur" userId="66a41c10077f5cd9" providerId="LiveId" clId="{A2CAEF49-1B0C-4759-A78C-367DA7460AB1}" dt="2023-10-31T11:27:47.727" v="3945" actId="164"/>
          <ac:cxnSpMkLst>
            <pc:docMk/>
            <pc:sldMk cId="75540702" sldId="295"/>
            <ac:cxnSpMk id="30" creationId="{EE2AF9C4-BDF1-4691-DAB1-77436D2BC7B1}"/>
          </ac:cxnSpMkLst>
        </pc:cxnChg>
        <pc:cxnChg chg="mod topLvl">
          <ac:chgData name="Nandini Thakur" userId="66a41c10077f5cd9" providerId="LiveId" clId="{A2CAEF49-1B0C-4759-A78C-367DA7460AB1}" dt="2023-10-31T11:27:47.727" v="3945" actId="164"/>
          <ac:cxnSpMkLst>
            <pc:docMk/>
            <pc:sldMk cId="75540702" sldId="295"/>
            <ac:cxnSpMk id="31" creationId="{7DBF2DE3-5704-7FB0-1F9E-C22090DEA8D7}"/>
          </ac:cxnSpMkLst>
        </pc:cxnChg>
        <pc:cxnChg chg="mod topLvl">
          <ac:chgData name="Nandini Thakur" userId="66a41c10077f5cd9" providerId="LiveId" clId="{A2CAEF49-1B0C-4759-A78C-367DA7460AB1}" dt="2023-10-31T11:27:47.727" v="3945" actId="164"/>
          <ac:cxnSpMkLst>
            <pc:docMk/>
            <pc:sldMk cId="75540702" sldId="295"/>
            <ac:cxnSpMk id="32" creationId="{8F13A153-43A8-04E4-1312-6475871CD323}"/>
          </ac:cxnSpMkLst>
        </pc:cxnChg>
        <pc:cxnChg chg="mod topLvl">
          <ac:chgData name="Nandini Thakur" userId="66a41c10077f5cd9" providerId="LiveId" clId="{A2CAEF49-1B0C-4759-A78C-367DA7460AB1}" dt="2023-10-31T11:27:47.727" v="3945" actId="164"/>
          <ac:cxnSpMkLst>
            <pc:docMk/>
            <pc:sldMk cId="75540702" sldId="295"/>
            <ac:cxnSpMk id="33" creationId="{9928D1FB-205D-07F1-7909-CC7869079ED1}"/>
          </ac:cxnSpMkLst>
        </pc:cxnChg>
        <pc:cxnChg chg="mod topLvl">
          <ac:chgData name="Nandini Thakur" userId="66a41c10077f5cd9" providerId="LiveId" clId="{A2CAEF49-1B0C-4759-A78C-367DA7460AB1}" dt="2023-10-31T11:27:47.727" v="3945" actId="164"/>
          <ac:cxnSpMkLst>
            <pc:docMk/>
            <pc:sldMk cId="75540702" sldId="295"/>
            <ac:cxnSpMk id="34" creationId="{DD4BBB5C-A65C-A80E-3150-43BC60984CE3}"/>
          </ac:cxnSpMkLst>
        </pc:cxnChg>
        <pc:cxnChg chg="mod topLvl">
          <ac:chgData name="Nandini Thakur" userId="66a41c10077f5cd9" providerId="LiveId" clId="{A2CAEF49-1B0C-4759-A78C-367DA7460AB1}" dt="2023-10-31T11:27:47.727" v="3945" actId="164"/>
          <ac:cxnSpMkLst>
            <pc:docMk/>
            <pc:sldMk cId="75540702" sldId="295"/>
            <ac:cxnSpMk id="35" creationId="{A89DD307-735C-3833-F8A0-E103B2BFBCEC}"/>
          </ac:cxnSpMkLst>
        </pc:cxnChg>
        <pc:cxnChg chg="mod topLvl">
          <ac:chgData name="Nandini Thakur" userId="66a41c10077f5cd9" providerId="LiveId" clId="{A2CAEF49-1B0C-4759-A78C-367DA7460AB1}" dt="2023-10-31T11:27:47.727" v="3945" actId="164"/>
          <ac:cxnSpMkLst>
            <pc:docMk/>
            <pc:sldMk cId="75540702" sldId="295"/>
            <ac:cxnSpMk id="38" creationId="{8DDF82D2-3016-C8FA-7465-71A4472738D6}"/>
          </ac:cxnSpMkLst>
        </pc:cxnChg>
        <pc:cxnChg chg="mod topLvl">
          <ac:chgData name="Nandini Thakur" userId="66a41c10077f5cd9" providerId="LiveId" clId="{A2CAEF49-1B0C-4759-A78C-367DA7460AB1}" dt="2023-10-31T11:29:04.017" v="3955" actId="164"/>
          <ac:cxnSpMkLst>
            <pc:docMk/>
            <pc:sldMk cId="75540702" sldId="295"/>
            <ac:cxnSpMk id="39" creationId="{250A4B10-2138-8981-9CE3-C974039F4496}"/>
          </ac:cxnSpMkLst>
        </pc:cxnChg>
        <pc:cxnChg chg="mod topLvl">
          <ac:chgData name="Nandini Thakur" userId="66a41c10077f5cd9" providerId="LiveId" clId="{A2CAEF49-1B0C-4759-A78C-367DA7460AB1}" dt="2023-10-31T11:29:04.017" v="3955" actId="164"/>
          <ac:cxnSpMkLst>
            <pc:docMk/>
            <pc:sldMk cId="75540702" sldId="295"/>
            <ac:cxnSpMk id="40" creationId="{EFCBF44F-5F96-811E-44B8-D91B0A83DF7D}"/>
          </ac:cxnSpMkLst>
        </pc:cxnChg>
        <pc:cxnChg chg="mod topLvl">
          <ac:chgData name="Nandini Thakur" userId="66a41c10077f5cd9" providerId="LiveId" clId="{A2CAEF49-1B0C-4759-A78C-367DA7460AB1}" dt="2023-10-31T11:29:04.017" v="3955" actId="164"/>
          <ac:cxnSpMkLst>
            <pc:docMk/>
            <pc:sldMk cId="75540702" sldId="295"/>
            <ac:cxnSpMk id="41" creationId="{808D7994-263A-E20C-5885-67B6894E39B7}"/>
          </ac:cxnSpMkLst>
        </pc:cxnChg>
        <pc:cxnChg chg="mod topLvl">
          <ac:chgData name="Nandini Thakur" userId="66a41c10077f5cd9" providerId="LiveId" clId="{A2CAEF49-1B0C-4759-A78C-367DA7460AB1}" dt="2023-10-31T11:29:04.017" v="3955" actId="164"/>
          <ac:cxnSpMkLst>
            <pc:docMk/>
            <pc:sldMk cId="75540702" sldId="295"/>
            <ac:cxnSpMk id="42" creationId="{2FC93ECC-3151-9E9D-487F-97FEF9ACAB71}"/>
          </ac:cxnSpMkLst>
        </pc:cxnChg>
        <pc:cxnChg chg="mod topLvl">
          <ac:chgData name="Nandini Thakur" userId="66a41c10077f5cd9" providerId="LiveId" clId="{A2CAEF49-1B0C-4759-A78C-367DA7460AB1}" dt="2023-10-31T11:29:04.017" v="3955" actId="164"/>
          <ac:cxnSpMkLst>
            <pc:docMk/>
            <pc:sldMk cId="75540702" sldId="295"/>
            <ac:cxnSpMk id="43" creationId="{7BE7C160-0DBD-ADBA-BFBE-41D05068B9DE}"/>
          </ac:cxnSpMkLst>
        </pc:cxnChg>
        <pc:cxnChg chg="mod topLvl">
          <ac:chgData name="Nandini Thakur" userId="66a41c10077f5cd9" providerId="LiveId" clId="{A2CAEF49-1B0C-4759-A78C-367DA7460AB1}" dt="2023-10-31T11:29:04.017" v="3955" actId="164"/>
          <ac:cxnSpMkLst>
            <pc:docMk/>
            <pc:sldMk cId="75540702" sldId="295"/>
            <ac:cxnSpMk id="44" creationId="{FE948667-FF9E-7034-FF85-D4E5A9DD25D9}"/>
          </ac:cxnSpMkLst>
        </pc:cxnChg>
        <pc:cxnChg chg="mod topLvl">
          <ac:chgData name="Nandini Thakur" userId="66a41c10077f5cd9" providerId="LiveId" clId="{A2CAEF49-1B0C-4759-A78C-367DA7460AB1}" dt="2023-10-31T11:29:04.017" v="3955" actId="164"/>
          <ac:cxnSpMkLst>
            <pc:docMk/>
            <pc:sldMk cId="75540702" sldId="295"/>
            <ac:cxnSpMk id="45" creationId="{24038489-9E80-A6E6-59B5-E0B1B39D245F}"/>
          </ac:cxnSpMkLst>
        </pc:cxnChg>
        <pc:cxnChg chg="mod topLvl">
          <ac:chgData name="Nandini Thakur" userId="66a41c10077f5cd9" providerId="LiveId" clId="{A2CAEF49-1B0C-4759-A78C-367DA7460AB1}" dt="2023-10-31T11:29:04.017" v="3955" actId="164"/>
          <ac:cxnSpMkLst>
            <pc:docMk/>
            <pc:sldMk cId="75540702" sldId="295"/>
            <ac:cxnSpMk id="48" creationId="{812889F6-1DF4-9C76-C667-5940F92AC844}"/>
          </ac:cxnSpMkLst>
        </pc:cxnChg>
        <pc:cxnChg chg="del mod topLvl">
          <ac:chgData name="Nandini Thakur" userId="66a41c10077f5cd9" providerId="LiveId" clId="{A2CAEF49-1B0C-4759-A78C-367DA7460AB1}" dt="2023-10-31T09:19:56.061" v="3066" actId="478"/>
          <ac:cxnSpMkLst>
            <pc:docMk/>
            <pc:sldMk cId="75540702" sldId="295"/>
            <ac:cxnSpMk id="53" creationId="{838CE532-90EF-E08D-7376-072628F38AB2}"/>
          </ac:cxnSpMkLst>
        </pc:cxnChg>
        <pc:cxnChg chg="del mod topLvl">
          <ac:chgData name="Nandini Thakur" userId="66a41c10077f5cd9" providerId="LiveId" clId="{A2CAEF49-1B0C-4759-A78C-367DA7460AB1}" dt="2023-10-31T09:19:56.061" v="3066" actId="478"/>
          <ac:cxnSpMkLst>
            <pc:docMk/>
            <pc:sldMk cId="75540702" sldId="295"/>
            <ac:cxnSpMk id="56" creationId="{246E7D1D-1887-D5E8-E68D-16A33ED41FED}"/>
          </ac:cxnSpMkLst>
        </pc:cxnChg>
        <pc:cxnChg chg="add del">
          <ac:chgData name="Nandini Thakur" userId="66a41c10077f5cd9" providerId="LiveId" clId="{A2CAEF49-1B0C-4759-A78C-367DA7460AB1}" dt="2023-10-31T09:17:38.531" v="3050" actId="478"/>
          <ac:cxnSpMkLst>
            <pc:docMk/>
            <pc:sldMk cId="75540702" sldId="295"/>
            <ac:cxnSpMk id="64" creationId="{CC227277-4CFE-3F35-9DFC-2B332A788E3A}"/>
          </ac:cxnSpMkLst>
        </pc:cxnChg>
        <pc:cxnChg chg="del mod topLvl">
          <ac:chgData name="Nandini Thakur" userId="66a41c10077f5cd9" providerId="LiveId" clId="{A2CAEF49-1B0C-4759-A78C-367DA7460AB1}" dt="2023-10-31T09:19:56.061" v="3066" actId="478"/>
          <ac:cxnSpMkLst>
            <pc:docMk/>
            <pc:sldMk cId="75540702" sldId="295"/>
            <ac:cxnSpMk id="85" creationId="{81132ACF-CE94-5E86-566A-C8EBAF181709}"/>
          </ac:cxnSpMkLst>
        </pc:cxnChg>
        <pc:cxnChg chg="del mod topLvl">
          <ac:chgData name="Nandini Thakur" userId="66a41c10077f5cd9" providerId="LiveId" clId="{A2CAEF49-1B0C-4759-A78C-367DA7460AB1}" dt="2023-10-31T09:19:56.061" v="3066" actId="478"/>
          <ac:cxnSpMkLst>
            <pc:docMk/>
            <pc:sldMk cId="75540702" sldId="295"/>
            <ac:cxnSpMk id="86" creationId="{BA41FB28-0AA7-717D-5C9A-BF86873BFB52}"/>
          </ac:cxnSpMkLst>
        </pc:cxnChg>
      </pc:sldChg>
      <pc:sldChg chg="modSp add mod ord">
        <pc:chgData name="Nandini Thakur" userId="66a41c10077f5cd9" providerId="LiveId" clId="{A2CAEF49-1B0C-4759-A78C-367DA7460AB1}" dt="2023-11-03T08:08:18.098" v="6244" actId="255"/>
        <pc:sldMkLst>
          <pc:docMk/>
          <pc:sldMk cId="3719088615" sldId="295"/>
        </pc:sldMkLst>
        <pc:spChg chg="mod">
          <ac:chgData name="Nandini Thakur" userId="66a41c10077f5cd9" providerId="LiveId" clId="{A2CAEF49-1B0C-4759-A78C-367DA7460AB1}" dt="2023-11-03T08:02:18.661" v="6168"/>
          <ac:spMkLst>
            <pc:docMk/>
            <pc:sldMk cId="3719088615" sldId="295"/>
            <ac:spMk id="2" creationId="{D3E0B3F7-647F-6972-55BB-C4C80DFAEA4B}"/>
          </ac:spMkLst>
        </pc:spChg>
        <pc:spChg chg="mod">
          <ac:chgData name="Nandini Thakur" userId="66a41c10077f5cd9" providerId="LiveId" clId="{A2CAEF49-1B0C-4759-A78C-367DA7460AB1}" dt="2023-11-03T08:08:18.098" v="6244" actId="255"/>
          <ac:spMkLst>
            <pc:docMk/>
            <pc:sldMk cId="3719088615" sldId="295"/>
            <ac:spMk id="7" creationId="{EDE7044B-34EA-2D23-13CF-0A7645888417}"/>
          </ac:spMkLst>
        </pc:spChg>
      </pc:sldChg>
      <pc:sldChg chg="modSp add mod">
        <pc:chgData name="Nandini Thakur" userId="66a41c10077f5cd9" providerId="LiveId" clId="{A2CAEF49-1B0C-4759-A78C-367DA7460AB1}" dt="2023-11-03T10:26:37.583" v="6657"/>
        <pc:sldMkLst>
          <pc:docMk/>
          <pc:sldMk cId="1767579064" sldId="296"/>
        </pc:sldMkLst>
        <pc:spChg chg="mod">
          <ac:chgData name="Nandini Thakur" userId="66a41c10077f5cd9" providerId="LiveId" clId="{A2CAEF49-1B0C-4759-A78C-367DA7460AB1}" dt="2023-11-03T10:26:37.583" v="6657"/>
          <ac:spMkLst>
            <pc:docMk/>
            <pc:sldMk cId="1767579064" sldId="296"/>
            <ac:spMk id="2" creationId="{D3E0B3F7-647F-6972-55BB-C4C80DFAEA4B}"/>
          </ac:spMkLst>
        </pc:spChg>
        <pc:spChg chg="mod">
          <ac:chgData name="Nandini Thakur" userId="66a41c10077f5cd9" providerId="LiveId" clId="{A2CAEF49-1B0C-4759-A78C-367DA7460AB1}" dt="2023-11-03T09:57:51.773" v="6612" actId="20577"/>
          <ac:spMkLst>
            <pc:docMk/>
            <pc:sldMk cId="1767579064" sldId="296"/>
            <ac:spMk id="7" creationId="{EDE7044B-34EA-2D23-13CF-0A7645888417}"/>
          </ac:spMkLst>
        </pc:spChg>
      </pc:sldChg>
      <pc:sldChg chg="addSp delSp modSp new del mod modClrScheme chgLayout">
        <pc:chgData name="Nandini Thakur" userId="66a41c10077f5cd9" providerId="LiveId" clId="{A2CAEF49-1B0C-4759-A78C-367DA7460AB1}" dt="2023-10-31T10:34:04.257" v="3776" actId="47"/>
        <pc:sldMkLst>
          <pc:docMk/>
          <pc:sldMk cId="2763143008" sldId="296"/>
        </pc:sldMkLst>
        <pc:spChg chg="del mod ord">
          <ac:chgData name="Nandini Thakur" userId="66a41c10077f5cd9" providerId="LiveId" clId="{A2CAEF49-1B0C-4759-A78C-367DA7460AB1}" dt="2023-10-31T09:20:59.574" v="3072" actId="700"/>
          <ac:spMkLst>
            <pc:docMk/>
            <pc:sldMk cId="2763143008" sldId="296"/>
            <ac:spMk id="2" creationId="{E3633F66-385E-1E0C-08FE-B4F8EBA2EA5B}"/>
          </ac:spMkLst>
        </pc:spChg>
        <pc:spChg chg="del mod ord">
          <ac:chgData name="Nandini Thakur" userId="66a41c10077f5cd9" providerId="LiveId" clId="{A2CAEF49-1B0C-4759-A78C-367DA7460AB1}" dt="2023-10-31T09:20:59.574" v="3072" actId="700"/>
          <ac:spMkLst>
            <pc:docMk/>
            <pc:sldMk cId="2763143008" sldId="296"/>
            <ac:spMk id="3" creationId="{9A787448-77E3-8E56-BC7F-D7F43A83E191}"/>
          </ac:spMkLst>
        </pc:spChg>
        <pc:spChg chg="add mod ord">
          <ac:chgData name="Nandini Thakur" userId="66a41c10077f5cd9" providerId="LiveId" clId="{A2CAEF49-1B0C-4759-A78C-367DA7460AB1}" dt="2023-10-31T09:37:57.376" v="3252" actId="20577"/>
          <ac:spMkLst>
            <pc:docMk/>
            <pc:sldMk cId="2763143008" sldId="296"/>
            <ac:spMk id="4" creationId="{9C9E9505-CC00-2BDA-5F17-DFB840337A7D}"/>
          </ac:spMkLst>
        </pc:spChg>
        <pc:spChg chg="add mod ord">
          <ac:chgData name="Nandini Thakur" userId="66a41c10077f5cd9" providerId="LiveId" clId="{A2CAEF49-1B0C-4759-A78C-367DA7460AB1}" dt="2023-10-31T09:20:59.574" v="3072" actId="700"/>
          <ac:spMkLst>
            <pc:docMk/>
            <pc:sldMk cId="2763143008" sldId="296"/>
            <ac:spMk id="5" creationId="{64F5BA56-134E-BB51-AD5D-A23205141ACE}"/>
          </ac:spMkLst>
        </pc:spChg>
      </pc:sldChg>
      <pc:sldChg chg="addSp delSp modSp add del mod ord modClrScheme chgLayout">
        <pc:chgData name="Nandini Thakur" userId="66a41c10077f5cd9" providerId="LiveId" clId="{A2CAEF49-1B0C-4759-A78C-367DA7460AB1}" dt="2023-11-03T05:24:00.173" v="4107" actId="47"/>
        <pc:sldMkLst>
          <pc:docMk/>
          <pc:sldMk cId="576765367" sldId="297"/>
        </pc:sldMkLst>
        <pc:spChg chg="add del mod">
          <ac:chgData name="Nandini Thakur" userId="66a41c10077f5cd9" providerId="LiveId" clId="{A2CAEF49-1B0C-4759-A78C-367DA7460AB1}" dt="2023-10-31T11:43:33.081" v="4027" actId="11529"/>
          <ac:spMkLst>
            <pc:docMk/>
            <pc:sldMk cId="576765367" sldId="297"/>
            <ac:spMk id="2" creationId="{2CEF4049-0E5D-F0A3-E2E7-E0CFEDD25004}"/>
          </ac:spMkLst>
        </pc:spChg>
        <pc:spChg chg="del">
          <ac:chgData name="Nandini Thakur" userId="66a41c10077f5cd9" providerId="LiveId" clId="{A2CAEF49-1B0C-4759-A78C-367DA7460AB1}" dt="2023-10-31T09:29:35.773" v="3151" actId="478"/>
          <ac:spMkLst>
            <pc:docMk/>
            <pc:sldMk cId="576765367" sldId="297"/>
            <ac:spMk id="5" creationId="{7D98590E-4DA8-F96A-ED87-3BC54E791499}"/>
          </ac:spMkLst>
        </pc:spChg>
        <pc:spChg chg="mod ord">
          <ac:chgData name="Nandini Thakur" userId="66a41c10077f5cd9" providerId="LiveId" clId="{A2CAEF49-1B0C-4759-A78C-367DA7460AB1}" dt="2023-10-31T11:43:39.325" v="4035" actId="700"/>
          <ac:spMkLst>
            <pc:docMk/>
            <pc:sldMk cId="576765367" sldId="297"/>
            <ac:spMk id="11" creationId="{56E26250-994F-CBC3-3956-C0CFED6CE9BF}"/>
          </ac:spMkLst>
        </pc:spChg>
        <pc:spChg chg="mod ord">
          <ac:chgData name="Nandini Thakur" userId="66a41c10077f5cd9" providerId="LiveId" clId="{A2CAEF49-1B0C-4759-A78C-367DA7460AB1}" dt="2023-10-31T11:43:39.325" v="4035" actId="700"/>
          <ac:spMkLst>
            <pc:docMk/>
            <pc:sldMk cId="576765367" sldId="297"/>
            <ac:spMk id="18" creationId="{C153D541-E221-E14F-0511-1A486D2ED670}"/>
          </ac:spMkLst>
        </pc:spChg>
        <pc:spChg chg="del">
          <ac:chgData name="Nandini Thakur" userId="66a41c10077f5cd9" providerId="LiveId" clId="{A2CAEF49-1B0C-4759-A78C-367DA7460AB1}" dt="2023-10-31T09:29:35.773" v="3151" actId="478"/>
          <ac:spMkLst>
            <pc:docMk/>
            <pc:sldMk cId="576765367" sldId="297"/>
            <ac:spMk id="23" creationId="{D9986806-8924-90C8-91D3-DBC7409AD5D3}"/>
          </ac:spMkLst>
        </pc:spChg>
        <pc:spChg chg="del">
          <ac:chgData name="Nandini Thakur" userId="66a41c10077f5cd9" providerId="LiveId" clId="{A2CAEF49-1B0C-4759-A78C-367DA7460AB1}" dt="2023-10-31T09:29:35.773" v="3151" actId="478"/>
          <ac:spMkLst>
            <pc:docMk/>
            <pc:sldMk cId="576765367" sldId="297"/>
            <ac:spMk id="24" creationId="{2E2ECC21-18B7-5F64-5E83-72B321E18B8F}"/>
          </ac:spMkLst>
        </pc:spChg>
        <pc:spChg chg="del">
          <ac:chgData name="Nandini Thakur" userId="66a41c10077f5cd9" providerId="LiveId" clId="{A2CAEF49-1B0C-4759-A78C-367DA7460AB1}" dt="2023-10-31T09:29:35.773" v="3151" actId="478"/>
          <ac:spMkLst>
            <pc:docMk/>
            <pc:sldMk cId="576765367" sldId="297"/>
            <ac:spMk id="36" creationId="{B3832968-813A-CDDF-5E32-569E784B23C9}"/>
          </ac:spMkLst>
        </pc:spChg>
        <pc:spChg chg="del">
          <ac:chgData name="Nandini Thakur" userId="66a41c10077f5cd9" providerId="LiveId" clId="{A2CAEF49-1B0C-4759-A78C-367DA7460AB1}" dt="2023-10-31T09:29:35.773" v="3151" actId="478"/>
          <ac:spMkLst>
            <pc:docMk/>
            <pc:sldMk cId="576765367" sldId="297"/>
            <ac:spMk id="37" creationId="{C3CEE9E4-435E-ED4E-BF26-2DB80806FDAF}"/>
          </ac:spMkLst>
        </pc:spChg>
        <pc:spChg chg="del">
          <ac:chgData name="Nandini Thakur" userId="66a41c10077f5cd9" providerId="LiveId" clId="{A2CAEF49-1B0C-4759-A78C-367DA7460AB1}" dt="2023-10-31T09:29:35.773" v="3151" actId="478"/>
          <ac:spMkLst>
            <pc:docMk/>
            <pc:sldMk cId="576765367" sldId="297"/>
            <ac:spMk id="61" creationId="{C673B6CE-AEBE-A590-9E27-6FFB7374D53B}"/>
          </ac:spMkLst>
        </pc:spChg>
        <pc:spChg chg="del">
          <ac:chgData name="Nandini Thakur" userId="66a41c10077f5cd9" providerId="LiveId" clId="{A2CAEF49-1B0C-4759-A78C-367DA7460AB1}" dt="2023-10-31T09:29:35.773" v="3151" actId="478"/>
          <ac:spMkLst>
            <pc:docMk/>
            <pc:sldMk cId="576765367" sldId="297"/>
            <ac:spMk id="62" creationId="{8BF8514C-2581-AC5E-39F1-952517DBA146}"/>
          </ac:spMkLst>
        </pc:spChg>
        <pc:spChg chg="del">
          <ac:chgData name="Nandini Thakur" userId="66a41c10077f5cd9" providerId="LiveId" clId="{A2CAEF49-1B0C-4759-A78C-367DA7460AB1}" dt="2023-10-31T09:29:35.773" v="3151" actId="478"/>
          <ac:spMkLst>
            <pc:docMk/>
            <pc:sldMk cId="576765367" sldId="297"/>
            <ac:spMk id="63" creationId="{D7617C61-E21D-E180-374E-3541B804D21B}"/>
          </ac:spMkLst>
        </pc:spChg>
        <pc:spChg chg="del">
          <ac:chgData name="Nandini Thakur" userId="66a41c10077f5cd9" providerId="LiveId" clId="{A2CAEF49-1B0C-4759-A78C-367DA7460AB1}" dt="2023-10-31T09:29:35.773" v="3151" actId="478"/>
          <ac:spMkLst>
            <pc:docMk/>
            <pc:sldMk cId="576765367" sldId="297"/>
            <ac:spMk id="69" creationId="{DD8E0F0E-A447-72E3-3B96-354E9BD47825}"/>
          </ac:spMkLst>
        </pc:spChg>
        <pc:spChg chg="del">
          <ac:chgData name="Nandini Thakur" userId="66a41c10077f5cd9" providerId="LiveId" clId="{A2CAEF49-1B0C-4759-A78C-367DA7460AB1}" dt="2023-10-31T09:29:35.773" v="3151" actId="478"/>
          <ac:spMkLst>
            <pc:docMk/>
            <pc:sldMk cId="576765367" sldId="297"/>
            <ac:spMk id="70" creationId="{364A5178-7F3F-7248-A89E-C5C405ED1190}"/>
          </ac:spMkLst>
        </pc:spChg>
        <pc:spChg chg="del">
          <ac:chgData name="Nandini Thakur" userId="66a41c10077f5cd9" providerId="LiveId" clId="{A2CAEF49-1B0C-4759-A78C-367DA7460AB1}" dt="2023-10-31T09:29:35.773" v="3151" actId="478"/>
          <ac:spMkLst>
            <pc:docMk/>
            <pc:sldMk cId="576765367" sldId="297"/>
            <ac:spMk id="82" creationId="{9ADDCAF5-BE84-EF40-4DB9-363286CB49D5}"/>
          </ac:spMkLst>
        </pc:spChg>
        <pc:grpChg chg="del">
          <ac:chgData name="Nandini Thakur" userId="66a41c10077f5cd9" providerId="LiveId" clId="{A2CAEF49-1B0C-4759-A78C-367DA7460AB1}" dt="2023-10-31T09:29:35.773" v="3151" actId="478"/>
          <ac:grpSpMkLst>
            <pc:docMk/>
            <pc:sldMk cId="576765367" sldId="297"/>
            <ac:grpSpMk id="87" creationId="{5A098D3B-C674-9B00-FF3D-47808A28F452}"/>
          </ac:grpSpMkLst>
        </pc:grpChg>
        <pc:cxnChg chg="del">
          <ac:chgData name="Nandini Thakur" userId="66a41c10077f5cd9" providerId="LiveId" clId="{A2CAEF49-1B0C-4759-A78C-367DA7460AB1}" dt="2023-10-31T09:29:35.773" v="3151" actId="478"/>
          <ac:cxnSpMkLst>
            <pc:docMk/>
            <pc:sldMk cId="576765367" sldId="297"/>
            <ac:cxnSpMk id="4" creationId="{53204006-4B45-438C-CFE5-78E7D49D051C}"/>
          </ac:cxnSpMkLst>
        </pc:cxnChg>
        <pc:cxnChg chg="del">
          <ac:chgData name="Nandini Thakur" userId="66a41c10077f5cd9" providerId="LiveId" clId="{A2CAEF49-1B0C-4759-A78C-367DA7460AB1}" dt="2023-10-31T09:29:35.773" v="3151" actId="478"/>
          <ac:cxnSpMkLst>
            <pc:docMk/>
            <pc:sldMk cId="576765367" sldId="297"/>
            <ac:cxnSpMk id="7" creationId="{BB469D97-467A-AB93-1851-3ACAC02F9D25}"/>
          </ac:cxnSpMkLst>
        </pc:cxnChg>
        <pc:cxnChg chg="del">
          <ac:chgData name="Nandini Thakur" userId="66a41c10077f5cd9" providerId="LiveId" clId="{A2CAEF49-1B0C-4759-A78C-367DA7460AB1}" dt="2023-10-31T09:29:35.773" v="3151" actId="478"/>
          <ac:cxnSpMkLst>
            <pc:docMk/>
            <pc:sldMk cId="576765367" sldId="297"/>
            <ac:cxnSpMk id="9" creationId="{05BA3FD9-7495-5B89-746A-A89E091AF1B0}"/>
          </ac:cxnSpMkLst>
        </pc:cxnChg>
        <pc:cxnChg chg="del">
          <ac:chgData name="Nandini Thakur" userId="66a41c10077f5cd9" providerId="LiveId" clId="{A2CAEF49-1B0C-4759-A78C-367DA7460AB1}" dt="2023-10-31T09:29:35.773" v="3151" actId="478"/>
          <ac:cxnSpMkLst>
            <pc:docMk/>
            <pc:sldMk cId="576765367" sldId="297"/>
            <ac:cxnSpMk id="12" creationId="{BF818DAC-4B60-0B40-03A8-A457FCCD7EF0}"/>
          </ac:cxnSpMkLst>
        </pc:cxnChg>
        <pc:cxnChg chg="del">
          <ac:chgData name="Nandini Thakur" userId="66a41c10077f5cd9" providerId="LiveId" clId="{A2CAEF49-1B0C-4759-A78C-367DA7460AB1}" dt="2023-10-31T09:29:35.773" v="3151" actId="478"/>
          <ac:cxnSpMkLst>
            <pc:docMk/>
            <pc:sldMk cId="576765367" sldId="297"/>
            <ac:cxnSpMk id="14" creationId="{263E2399-DC5A-021A-80CD-FEDD11A4FC86}"/>
          </ac:cxnSpMkLst>
        </pc:cxnChg>
        <pc:cxnChg chg="del">
          <ac:chgData name="Nandini Thakur" userId="66a41c10077f5cd9" providerId="LiveId" clId="{A2CAEF49-1B0C-4759-A78C-367DA7460AB1}" dt="2023-10-31T09:29:35.773" v="3151" actId="478"/>
          <ac:cxnSpMkLst>
            <pc:docMk/>
            <pc:sldMk cId="576765367" sldId="297"/>
            <ac:cxnSpMk id="17" creationId="{D1C1F19C-6744-3B32-7659-B41A805ED3E5}"/>
          </ac:cxnSpMkLst>
        </pc:cxnChg>
        <pc:cxnChg chg="del">
          <ac:chgData name="Nandini Thakur" userId="66a41c10077f5cd9" providerId="LiveId" clId="{A2CAEF49-1B0C-4759-A78C-367DA7460AB1}" dt="2023-10-31T09:29:35.773" v="3151" actId="478"/>
          <ac:cxnSpMkLst>
            <pc:docMk/>
            <pc:sldMk cId="576765367" sldId="297"/>
            <ac:cxnSpMk id="20" creationId="{5CA241E5-70BC-6924-E96C-1613CF90965F}"/>
          </ac:cxnSpMkLst>
        </pc:cxnChg>
        <pc:cxnChg chg="del">
          <ac:chgData name="Nandini Thakur" userId="66a41c10077f5cd9" providerId="LiveId" clId="{A2CAEF49-1B0C-4759-A78C-367DA7460AB1}" dt="2023-10-31T09:29:35.773" v="3151" actId="478"/>
          <ac:cxnSpMkLst>
            <pc:docMk/>
            <pc:sldMk cId="576765367" sldId="297"/>
            <ac:cxnSpMk id="26" creationId="{DE08259A-DC58-BC2C-747B-EC462A9612B1}"/>
          </ac:cxnSpMkLst>
        </pc:cxnChg>
        <pc:cxnChg chg="del">
          <ac:chgData name="Nandini Thakur" userId="66a41c10077f5cd9" providerId="LiveId" clId="{A2CAEF49-1B0C-4759-A78C-367DA7460AB1}" dt="2023-10-31T09:29:35.773" v="3151" actId="478"/>
          <ac:cxnSpMkLst>
            <pc:docMk/>
            <pc:sldMk cId="576765367" sldId="297"/>
            <ac:cxnSpMk id="29" creationId="{3CEE6DB2-5E86-5420-638C-4509267FA892}"/>
          </ac:cxnSpMkLst>
        </pc:cxnChg>
        <pc:cxnChg chg="del">
          <ac:chgData name="Nandini Thakur" userId="66a41c10077f5cd9" providerId="LiveId" clId="{A2CAEF49-1B0C-4759-A78C-367DA7460AB1}" dt="2023-10-31T09:29:35.773" v="3151" actId="478"/>
          <ac:cxnSpMkLst>
            <pc:docMk/>
            <pc:sldMk cId="576765367" sldId="297"/>
            <ac:cxnSpMk id="30" creationId="{EE2AF9C4-BDF1-4691-DAB1-77436D2BC7B1}"/>
          </ac:cxnSpMkLst>
        </pc:cxnChg>
        <pc:cxnChg chg="del">
          <ac:chgData name="Nandini Thakur" userId="66a41c10077f5cd9" providerId="LiveId" clId="{A2CAEF49-1B0C-4759-A78C-367DA7460AB1}" dt="2023-10-31T09:29:35.773" v="3151" actId="478"/>
          <ac:cxnSpMkLst>
            <pc:docMk/>
            <pc:sldMk cId="576765367" sldId="297"/>
            <ac:cxnSpMk id="31" creationId="{7DBF2DE3-5704-7FB0-1F9E-C22090DEA8D7}"/>
          </ac:cxnSpMkLst>
        </pc:cxnChg>
        <pc:cxnChg chg="del">
          <ac:chgData name="Nandini Thakur" userId="66a41c10077f5cd9" providerId="LiveId" clId="{A2CAEF49-1B0C-4759-A78C-367DA7460AB1}" dt="2023-10-31T09:29:35.773" v="3151" actId="478"/>
          <ac:cxnSpMkLst>
            <pc:docMk/>
            <pc:sldMk cId="576765367" sldId="297"/>
            <ac:cxnSpMk id="32" creationId="{8F13A153-43A8-04E4-1312-6475871CD323}"/>
          </ac:cxnSpMkLst>
        </pc:cxnChg>
        <pc:cxnChg chg="del">
          <ac:chgData name="Nandini Thakur" userId="66a41c10077f5cd9" providerId="LiveId" clId="{A2CAEF49-1B0C-4759-A78C-367DA7460AB1}" dt="2023-10-31T09:29:35.773" v="3151" actId="478"/>
          <ac:cxnSpMkLst>
            <pc:docMk/>
            <pc:sldMk cId="576765367" sldId="297"/>
            <ac:cxnSpMk id="33" creationId="{9928D1FB-205D-07F1-7909-CC7869079ED1}"/>
          </ac:cxnSpMkLst>
        </pc:cxnChg>
        <pc:cxnChg chg="del">
          <ac:chgData name="Nandini Thakur" userId="66a41c10077f5cd9" providerId="LiveId" clId="{A2CAEF49-1B0C-4759-A78C-367DA7460AB1}" dt="2023-10-31T09:29:35.773" v="3151" actId="478"/>
          <ac:cxnSpMkLst>
            <pc:docMk/>
            <pc:sldMk cId="576765367" sldId="297"/>
            <ac:cxnSpMk id="34" creationId="{DD4BBB5C-A65C-A80E-3150-43BC60984CE3}"/>
          </ac:cxnSpMkLst>
        </pc:cxnChg>
        <pc:cxnChg chg="del">
          <ac:chgData name="Nandini Thakur" userId="66a41c10077f5cd9" providerId="LiveId" clId="{A2CAEF49-1B0C-4759-A78C-367DA7460AB1}" dt="2023-10-31T09:29:35.773" v="3151" actId="478"/>
          <ac:cxnSpMkLst>
            <pc:docMk/>
            <pc:sldMk cId="576765367" sldId="297"/>
            <ac:cxnSpMk id="35" creationId="{A89DD307-735C-3833-F8A0-E103B2BFBCEC}"/>
          </ac:cxnSpMkLst>
        </pc:cxnChg>
        <pc:cxnChg chg="del">
          <ac:chgData name="Nandini Thakur" userId="66a41c10077f5cd9" providerId="LiveId" clId="{A2CAEF49-1B0C-4759-A78C-367DA7460AB1}" dt="2023-10-31T09:29:35.773" v="3151" actId="478"/>
          <ac:cxnSpMkLst>
            <pc:docMk/>
            <pc:sldMk cId="576765367" sldId="297"/>
            <ac:cxnSpMk id="38" creationId="{8DDF82D2-3016-C8FA-7465-71A4472738D6}"/>
          </ac:cxnSpMkLst>
        </pc:cxnChg>
        <pc:cxnChg chg="del">
          <ac:chgData name="Nandini Thakur" userId="66a41c10077f5cd9" providerId="LiveId" clId="{A2CAEF49-1B0C-4759-A78C-367DA7460AB1}" dt="2023-10-31T09:29:35.773" v="3151" actId="478"/>
          <ac:cxnSpMkLst>
            <pc:docMk/>
            <pc:sldMk cId="576765367" sldId="297"/>
            <ac:cxnSpMk id="85" creationId="{81132ACF-CE94-5E86-566A-C8EBAF181709}"/>
          </ac:cxnSpMkLst>
        </pc:cxnChg>
      </pc:sldChg>
      <pc:sldChg chg="addSp delSp modSp add mod ord">
        <pc:chgData name="Nandini Thakur" userId="66a41c10077f5cd9" providerId="LiveId" clId="{A2CAEF49-1B0C-4759-A78C-367DA7460AB1}" dt="2023-11-03T08:12:16.635" v="6266" actId="1076"/>
        <pc:sldMkLst>
          <pc:docMk/>
          <pc:sldMk cId="2151572016" sldId="297"/>
        </pc:sldMkLst>
        <pc:spChg chg="del">
          <ac:chgData name="Nandini Thakur" userId="66a41c10077f5cd9" providerId="LiveId" clId="{A2CAEF49-1B0C-4759-A78C-367DA7460AB1}" dt="2023-11-03T08:12:06.521" v="6263"/>
          <ac:spMkLst>
            <pc:docMk/>
            <pc:sldMk cId="2151572016" sldId="297"/>
            <ac:spMk id="2" creationId="{63B2CBAC-B4BF-3C4B-9B42-8D46B77ADB57}"/>
          </ac:spMkLst>
        </pc:spChg>
        <pc:spChg chg="mod">
          <ac:chgData name="Nandini Thakur" userId="66a41c10077f5cd9" providerId="LiveId" clId="{A2CAEF49-1B0C-4759-A78C-367DA7460AB1}" dt="2023-11-03T08:09:51.904" v="6259"/>
          <ac:spMkLst>
            <pc:docMk/>
            <pc:sldMk cId="2151572016" sldId="297"/>
            <ac:spMk id="4" creationId="{E167844F-298E-4890-096C-08ED7FF670F0}"/>
          </ac:spMkLst>
        </pc:spChg>
        <pc:spChg chg="add mod ord">
          <ac:chgData name="Nandini Thakur" userId="66a41c10077f5cd9" providerId="LiveId" clId="{A2CAEF49-1B0C-4759-A78C-367DA7460AB1}" dt="2023-11-03T08:12:16.635" v="6266" actId="1076"/>
          <ac:spMkLst>
            <pc:docMk/>
            <pc:sldMk cId="2151572016" sldId="297"/>
            <ac:spMk id="5" creationId="{3C3EACEA-7943-0D0D-8BD4-56A2DF518897}"/>
          </ac:spMkLst>
        </pc:spChg>
        <pc:spChg chg="add del">
          <ac:chgData name="Nandini Thakur" userId="66a41c10077f5cd9" providerId="LiveId" clId="{A2CAEF49-1B0C-4759-A78C-367DA7460AB1}" dt="2023-11-03T08:09:41.819" v="6258" actId="478"/>
          <ac:spMkLst>
            <pc:docMk/>
            <pc:sldMk cId="2151572016" sldId="297"/>
            <ac:spMk id="7" creationId="{458F2110-7EE5-E93F-30BD-32B7266CC9BA}"/>
          </ac:spMkLst>
        </pc:spChg>
        <pc:picChg chg="del">
          <ac:chgData name="Nandini Thakur" userId="66a41c10077f5cd9" providerId="LiveId" clId="{A2CAEF49-1B0C-4759-A78C-367DA7460AB1}" dt="2023-11-03T08:09:38.791" v="6256" actId="478"/>
          <ac:picMkLst>
            <pc:docMk/>
            <pc:sldMk cId="2151572016" sldId="297"/>
            <ac:picMk id="3" creationId="{EE024DA1-8FD3-FC4C-1A6E-00C407C03237}"/>
          </ac:picMkLst>
        </pc:picChg>
        <pc:picChg chg="mod">
          <ac:chgData name="Nandini Thakur" userId="66a41c10077f5cd9" providerId="LiveId" clId="{A2CAEF49-1B0C-4759-A78C-367DA7460AB1}" dt="2023-11-03T08:12:06.521" v="6263"/>
          <ac:picMkLst>
            <pc:docMk/>
            <pc:sldMk cId="2151572016" sldId="297"/>
            <ac:picMk id="8" creationId="{5FAB43F5-E47F-1E30-637B-1105E195DC1A}"/>
          </ac:picMkLst>
        </pc:picChg>
        <pc:picChg chg="add del mod">
          <ac:chgData name="Nandini Thakur" userId="66a41c10077f5cd9" providerId="LiveId" clId="{A2CAEF49-1B0C-4759-A78C-367DA7460AB1}" dt="2023-11-03T08:12:06.521" v="6263"/>
          <ac:picMkLst>
            <pc:docMk/>
            <pc:sldMk cId="2151572016" sldId="297"/>
            <ac:picMk id="9218" creationId="{6E268574-300D-21AC-6A10-9135BDA6DF13}"/>
          </ac:picMkLst>
        </pc:picChg>
      </pc:sldChg>
      <pc:sldChg chg="modSp add del mod">
        <pc:chgData name="Nandini Thakur" userId="66a41c10077f5cd9" providerId="LiveId" clId="{A2CAEF49-1B0C-4759-A78C-367DA7460AB1}" dt="2023-10-31T10:19:14.484" v="3754" actId="47"/>
        <pc:sldMkLst>
          <pc:docMk/>
          <pc:sldMk cId="778149542" sldId="298"/>
        </pc:sldMkLst>
        <pc:spChg chg="mod">
          <ac:chgData name="Nandini Thakur" userId="66a41c10077f5cd9" providerId="LiveId" clId="{A2CAEF49-1B0C-4759-A78C-367DA7460AB1}" dt="2023-10-31T09:32:13.392" v="3196" actId="12"/>
          <ac:spMkLst>
            <pc:docMk/>
            <pc:sldMk cId="778149542" sldId="298"/>
            <ac:spMk id="18" creationId="{C153D541-E221-E14F-0511-1A486D2ED670}"/>
          </ac:spMkLst>
        </pc:spChg>
      </pc:sldChg>
      <pc:sldChg chg="modSp add mod ord">
        <pc:chgData name="Nandini Thakur" userId="66a41c10077f5cd9" providerId="LiveId" clId="{A2CAEF49-1B0C-4759-A78C-367DA7460AB1}" dt="2023-11-03T08:14:03.927" v="6302" actId="12"/>
        <pc:sldMkLst>
          <pc:docMk/>
          <pc:sldMk cId="2430965549" sldId="298"/>
        </pc:sldMkLst>
        <pc:spChg chg="mod">
          <ac:chgData name="Nandini Thakur" userId="66a41c10077f5cd9" providerId="LiveId" clId="{A2CAEF49-1B0C-4759-A78C-367DA7460AB1}" dt="2023-11-03T08:12:39.719" v="6270"/>
          <ac:spMkLst>
            <pc:docMk/>
            <pc:sldMk cId="2430965549" sldId="298"/>
            <ac:spMk id="2" creationId="{D3E0B3F7-647F-6972-55BB-C4C80DFAEA4B}"/>
          </ac:spMkLst>
        </pc:spChg>
        <pc:spChg chg="mod">
          <ac:chgData name="Nandini Thakur" userId="66a41c10077f5cd9" providerId="LiveId" clId="{A2CAEF49-1B0C-4759-A78C-367DA7460AB1}" dt="2023-11-03T08:14:03.927" v="6302" actId="12"/>
          <ac:spMkLst>
            <pc:docMk/>
            <pc:sldMk cId="2430965549" sldId="298"/>
            <ac:spMk id="7" creationId="{EDE7044B-34EA-2D23-13CF-0A7645888417}"/>
          </ac:spMkLst>
        </pc:spChg>
      </pc:sldChg>
      <pc:sldChg chg="addSp modSp add del mod">
        <pc:chgData name="Nandini Thakur" userId="66a41c10077f5cd9" providerId="LiveId" clId="{A2CAEF49-1B0C-4759-A78C-367DA7460AB1}" dt="2023-11-03T05:24:00.173" v="4107" actId="47"/>
        <pc:sldMkLst>
          <pc:docMk/>
          <pc:sldMk cId="122350930" sldId="299"/>
        </pc:sldMkLst>
        <pc:spChg chg="add mod">
          <ac:chgData name="Nandini Thakur" userId="66a41c10077f5cd9" providerId="LiveId" clId="{A2CAEF49-1B0C-4759-A78C-367DA7460AB1}" dt="2023-10-31T09:37:07.680" v="3236" actId="1076"/>
          <ac:spMkLst>
            <pc:docMk/>
            <pc:sldMk cId="122350930" sldId="299"/>
            <ac:spMk id="2" creationId="{0F527321-B59A-2999-20AC-241277755FC8}"/>
          </ac:spMkLst>
        </pc:spChg>
        <pc:spChg chg="add mod">
          <ac:chgData name="Nandini Thakur" userId="66a41c10077f5cd9" providerId="LiveId" clId="{A2CAEF49-1B0C-4759-A78C-367DA7460AB1}" dt="2023-10-31T09:37:10.993" v="3237" actId="1076"/>
          <ac:spMkLst>
            <pc:docMk/>
            <pc:sldMk cId="122350930" sldId="299"/>
            <ac:spMk id="3" creationId="{07D73414-8BD4-95A8-B704-ACD46DA8F2DE}"/>
          </ac:spMkLst>
        </pc:spChg>
        <pc:spChg chg="mod">
          <ac:chgData name="Nandini Thakur" userId="66a41c10077f5cd9" providerId="LiveId" clId="{A2CAEF49-1B0C-4759-A78C-367DA7460AB1}" dt="2023-10-31T09:32:27.288" v="3198"/>
          <ac:spMkLst>
            <pc:docMk/>
            <pc:sldMk cId="122350930" sldId="299"/>
            <ac:spMk id="11" creationId="{56E26250-994F-CBC3-3956-C0CFED6CE9BF}"/>
          </ac:spMkLst>
        </pc:spChg>
        <pc:spChg chg="mod">
          <ac:chgData name="Nandini Thakur" userId="66a41c10077f5cd9" providerId="LiveId" clId="{A2CAEF49-1B0C-4759-A78C-367DA7460AB1}" dt="2023-10-31T09:36:19.778" v="3234" actId="12"/>
          <ac:spMkLst>
            <pc:docMk/>
            <pc:sldMk cId="122350930" sldId="299"/>
            <ac:spMk id="18" creationId="{C153D541-E221-E14F-0511-1A486D2ED670}"/>
          </ac:spMkLst>
        </pc:spChg>
      </pc:sldChg>
      <pc:sldChg chg="modSp add mod">
        <pc:chgData name="Nandini Thakur" userId="66a41c10077f5cd9" providerId="LiveId" clId="{A2CAEF49-1B0C-4759-A78C-367DA7460AB1}" dt="2023-11-03T10:26:37.583" v="6657"/>
        <pc:sldMkLst>
          <pc:docMk/>
          <pc:sldMk cId="893462135" sldId="299"/>
        </pc:sldMkLst>
        <pc:spChg chg="mod">
          <ac:chgData name="Nandini Thakur" userId="66a41c10077f5cd9" providerId="LiveId" clId="{A2CAEF49-1B0C-4759-A78C-367DA7460AB1}" dt="2023-11-03T10:26:37.583" v="6657"/>
          <ac:spMkLst>
            <pc:docMk/>
            <pc:sldMk cId="893462135" sldId="299"/>
            <ac:spMk id="2" creationId="{D3E0B3F7-647F-6972-55BB-C4C80DFAEA4B}"/>
          </ac:spMkLst>
        </pc:spChg>
        <pc:spChg chg="mod">
          <ac:chgData name="Nandini Thakur" userId="66a41c10077f5cd9" providerId="LiveId" clId="{A2CAEF49-1B0C-4759-A78C-367DA7460AB1}" dt="2023-11-03T08:15:33.707" v="6429" actId="12"/>
          <ac:spMkLst>
            <pc:docMk/>
            <pc:sldMk cId="893462135" sldId="299"/>
            <ac:spMk id="7" creationId="{EDE7044B-34EA-2D23-13CF-0A7645888417}"/>
          </ac:spMkLst>
        </pc:spChg>
      </pc:sldChg>
      <pc:sldChg chg="modSp new del mod">
        <pc:chgData name="Nandini Thakur" userId="66a41c10077f5cd9" providerId="LiveId" clId="{A2CAEF49-1B0C-4759-A78C-367DA7460AB1}" dt="2023-11-03T05:24:00.173" v="4107" actId="47"/>
        <pc:sldMkLst>
          <pc:docMk/>
          <pc:sldMk cId="45149832" sldId="300"/>
        </pc:sldMkLst>
        <pc:spChg chg="mod">
          <ac:chgData name="Nandini Thakur" userId="66a41c10077f5cd9" providerId="LiveId" clId="{A2CAEF49-1B0C-4759-A78C-367DA7460AB1}" dt="2023-10-31T11:10:40.477" v="3878" actId="3064"/>
          <ac:spMkLst>
            <pc:docMk/>
            <pc:sldMk cId="45149832" sldId="300"/>
            <ac:spMk id="2" creationId="{9A88786F-C3DE-B60F-3022-6D043DF00629}"/>
          </ac:spMkLst>
        </pc:spChg>
        <pc:spChg chg="mod">
          <ac:chgData name="Nandini Thakur" userId="66a41c10077f5cd9" providerId="LiveId" clId="{A2CAEF49-1B0C-4759-A78C-367DA7460AB1}" dt="2023-10-31T09:48:01.020" v="3346" actId="3064"/>
          <ac:spMkLst>
            <pc:docMk/>
            <pc:sldMk cId="45149832" sldId="300"/>
            <ac:spMk id="3" creationId="{3651DC3E-9FC4-5DC4-EF39-CB9E4E790C48}"/>
          </ac:spMkLst>
        </pc:spChg>
      </pc:sldChg>
      <pc:sldChg chg="addSp delSp modSp new mod modClrScheme chgLayout">
        <pc:chgData name="Nandini Thakur" userId="66a41c10077f5cd9" providerId="LiveId" clId="{A2CAEF49-1B0C-4759-A78C-367DA7460AB1}" dt="2023-11-03T09:26:13.559" v="6491"/>
        <pc:sldMkLst>
          <pc:docMk/>
          <pc:sldMk cId="4153246363" sldId="300"/>
        </pc:sldMkLst>
        <pc:spChg chg="del mod ord">
          <ac:chgData name="Nandini Thakur" userId="66a41c10077f5cd9" providerId="LiveId" clId="{A2CAEF49-1B0C-4759-A78C-367DA7460AB1}" dt="2023-11-03T09:23:04.353" v="6460" actId="700"/>
          <ac:spMkLst>
            <pc:docMk/>
            <pc:sldMk cId="4153246363" sldId="300"/>
            <ac:spMk id="2" creationId="{25E126F5-B5E3-3A7C-22FA-018A17D67F2D}"/>
          </ac:spMkLst>
        </pc:spChg>
        <pc:spChg chg="del mod ord">
          <ac:chgData name="Nandini Thakur" userId="66a41c10077f5cd9" providerId="LiveId" clId="{A2CAEF49-1B0C-4759-A78C-367DA7460AB1}" dt="2023-11-03T09:23:04.353" v="6460" actId="700"/>
          <ac:spMkLst>
            <pc:docMk/>
            <pc:sldMk cId="4153246363" sldId="300"/>
            <ac:spMk id="3" creationId="{F7CD3D1E-54BD-68B9-E945-0BDFDA9DB73E}"/>
          </ac:spMkLst>
        </pc:spChg>
        <pc:spChg chg="add mod ord">
          <ac:chgData name="Nandini Thakur" userId="66a41c10077f5cd9" providerId="LiveId" clId="{A2CAEF49-1B0C-4759-A78C-367DA7460AB1}" dt="2023-11-03T09:23:28.031" v="6463" actId="700"/>
          <ac:spMkLst>
            <pc:docMk/>
            <pc:sldMk cId="4153246363" sldId="300"/>
            <ac:spMk id="4" creationId="{C5BA2E58-FEC9-D54D-ACC0-E7CEEF5F42E4}"/>
          </ac:spMkLst>
        </pc:spChg>
        <pc:spChg chg="add del mod ord">
          <ac:chgData name="Nandini Thakur" userId="66a41c10077f5cd9" providerId="LiveId" clId="{A2CAEF49-1B0C-4759-A78C-367DA7460AB1}" dt="2023-11-03T09:23:28.031" v="6463" actId="700"/>
          <ac:spMkLst>
            <pc:docMk/>
            <pc:sldMk cId="4153246363" sldId="300"/>
            <ac:spMk id="5" creationId="{304D7F0B-8628-1325-21A8-8C714158A427}"/>
          </ac:spMkLst>
        </pc:spChg>
        <pc:spChg chg="add mod ord">
          <ac:chgData name="Nandini Thakur" userId="66a41c10077f5cd9" providerId="LiveId" clId="{A2CAEF49-1B0C-4759-A78C-367DA7460AB1}" dt="2023-11-03T09:26:13.559" v="6491"/>
          <ac:spMkLst>
            <pc:docMk/>
            <pc:sldMk cId="4153246363" sldId="300"/>
            <ac:spMk id="6" creationId="{BBB92D8C-D4E1-0582-7BA9-0969218AB5F2}"/>
          </ac:spMkLst>
        </pc:spChg>
      </pc:sldChg>
      <pc:sldChg chg="addSp delSp modSp new del mod ord modClrScheme chgLayout">
        <pc:chgData name="Nandini Thakur" userId="66a41c10077f5cd9" providerId="LiveId" clId="{A2CAEF49-1B0C-4759-A78C-367DA7460AB1}" dt="2023-11-03T05:24:00.173" v="4107" actId="47"/>
        <pc:sldMkLst>
          <pc:docMk/>
          <pc:sldMk cId="908478061" sldId="301"/>
        </pc:sldMkLst>
        <pc:spChg chg="del mod ord">
          <ac:chgData name="Nandini Thakur" userId="66a41c10077f5cd9" providerId="LiveId" clId="{A2CAEF49-1B0C-4759-A78C-367DA7460AB1}" dt="2023-10-31T09:51:28.650" v="3363" actId="700"/>
          <ac:spMkLst>
            <pc:docMk/>
            <pc:sldMk cId="908478061" sldId="301"/>
            <ac:spMk id="2" creationId="{DD7A7D42-D1FB-EFF6-7949-1D1B998FAE03}"/>
          </ac:spMkLst>
        </pc:spChg>
        <pc:spChg chg="del mod ord">
          <ac:chgData name="Nandini Thakur" userId="66a41c10077f5cd9" providerId="LiveId" clId="{A2CAEF49-1B0C-4759-A78C-367DA7460AB1}" dt="2023-10-31T09:51:28.650" v="3363" actId="700"/>
          <ac:spMkLst>
            <pc:docMk/>
            <pc:sldMk cId="908478061" sldId="301"/>
            <ac:spMk id="3" creationId="{B2870055-A83F-BAD9-7831-52F8B1B4CAEE}"/>
          </ac:spMkLst>
        </pc:spChg>
        <pc:spChg chg="add del mod ord">
          <ac:chgData name="Nandini Thakur" userId="66a41c10077f5cd9" providerId="LiveId" clId="{A2CAEF49-1B0C-4759-A78C-367DA7460AB1}" dt="2023-10-31T09:53:09.911" v="3392" actId="478"/>
          <ac:spMkLst>
            <pc:docMk/>
            <pc:sldMk cId="908478061" sldId="301"/>
            <ac:spMk id="4" creationId="{2C2EA184-93DB-F0AC-87D6-1BEEB84F0B89}"/>
          </ac:spMkLst>
        </pc:spChg>
        <pc:spChg chg="add mod ord">
          <ac:chgData name="Nandini Thakur" userId="66a41c10077f5cd9" providerId="LiveId" clId="{A2CAEF49-1B0C-4759-A78C-367DA7460AB1}" dt="2023-10-31T09:55:17.847" v="3407" actId="255"/>
          <ac:spMkLst>
            <pc:docMk/>
            <pc:sldMk cId="908478061" sldId="301"/>
            <ac:spMk id="5" creationId="{24FB4968-7404-5328-B7DA-4BB3743A4208}"/>
          </ac:spMkLst>
        </pc:spChg>
        <pc:spChg chg="add mod ord">
          <ac:chgData name="Nandini Thakur" userId="66a41c10077f5cd9" providerId="LiveId" clId="{A2CAEF49-1B0C-4759-A78C-367DA7460AB1}" dt="2023-10-31T09:55:17.847" v="3407" actId="255"/>
          <ac:spMkLst>
            <pc:docMk/>
            <pc:sldMk cId="908478061" sldId="301"/>
            <ac:spMk id="6" creationId="{08575040-92A9-FA9D-0F63-F2C14A7F7091}"/>
          </ac:spMkLst>
        </pc:spChg>
      </pc:sldChg>
      <pc:sldChg chg="modSp add mod">
        <pc:chgData name="Nandini Thakur" userId="66a41c10077f5cd9" providerId="LiveId" clId="{A2CAEF49-1B0C-4759-A78C-367DA7460AB1}" dt="2023-11-03T10:26:04.595" v="6656" actId="5793"/>
        <pc:sldMkLst>
          <pc:docMk/>
          <pc:sldMk cId="2855777494" sldId="301"/>
        </pc:sldMkLst>
        <pc:spChg chg="mod">
          <ac:chgData name="Nandini Thakur" userId="66a41c10077f5cd9" providerId="LiveId" clId="{A2CAEF49-1B0C-4759-A78C-367DA7460AB1}" dt="2023-11-03T10:26:04.595" v="6656" actId="5793"/>
          <ac:spMkLst>
            <pc:docMk/>
            <pc:sldMk cId="2855777494" sldId="301"/>
            <ac:spMk id="4" creationId="{C5BA2E58-FEC9-D54D-ACC0-E7CEEF5F42E4}"/>
          </ac:spMkLst>
        </pc:spChg>
        <pc:spChg chg="mod">
          <ac:chgData name="Nandini Thakur" userId="66a41c10077f5cd9" providerId="LiveId" clId="{A2CAEF49-1B0C-4759-A78C-367DA7460AB1}" dt="2023-11-03T09:26:27.346" v="6497"/>
          <ac:spMkLst>
            <pc:docMk/>
            <pc:sldMk cId="2855777494" sldId="301"/>
            <ac:spMk id="6" creationId="{BBB92D8C-D4E1-0582-7BA9-0969218AB5F2}"/>
          </ac:spMkLst>
        </pc:spChg>
      </pc:sldChg>
      <pc:sldChg chg="addSp delSp modSp add del mod modClrScheme chgLayout">
        <pc:chgData name="Nandini Thakur" userId="66a41c10077f5cd9" providerId="LiveId" clId="{A2CAEF49-1B0C-4759-A78C-367DA7460AB1}" dt="2023-11-03T05:24:00.173" v="4107" actId="47"/>
        <pc:sldMkLst>
          <pc:docMk/>
          <pc:sldMk cId="2736090205" sldId="302"/>
        </pc:sldMkLst>
        <pc:spChg chg="add del mod ord">
          <ac:chgData name="Nandini Thakur" userId="66a41c10077f5cd9" providerId="LiveId" clId="{A2CAEF49-1B0C-4759-A78C-367DA7460AB1}" dt="2023-10-31T10:10:41.331" v="3689" actId="478"/>
          <ac:spMkLst>
            <pc:docMk/>
            <pc:sldMk cId="2736090205" sldId="302"/>
            <ac:spMk id="2" creationId="{0E805C9C-3F62-63FF-0AA8-CCEB549CC6BA}"/>
          </ac:spMkLst>
        </pc:spChg>
        <pc:spChg chg="add mod">
          <ac:chgData name="Nandini Thakur" userId="66a41c10077f5cd9" providerId="LiveId" clId="{A2CAEF49-1B0C-4759-A78C-367DA7460AB1}" dt="2023-10-31T10:10:04.071" v="3580"/>
          <ac:spMkLst>
            <pc:docMk/>
            <pc:sldMk cId="2736090205" sldId="302"/>
            <ac:spMk id="3" creationId="{283D9780-BF80-412E-0444-D7606A32311A}"/>
          </ac:spMkLst>
        </pc:spChg>
        <pc:spChg chg="add del mod">
          <ac:chgData name="Nandini Thakur" userId="66a41c10077f5cd9" providerId="LiveId" clId="{A2CAEF49-1B0C-4759-A78C-367DA7460AB1}" dt="2023-10-31T10:10:23.109" v="3582" actId="478"/>
          <ac:spMkLst>
            <pc:docMk/>
            <pc:sldMk cId="2736090205" sldId="302"/>
            <ac:spMk id="4" creationId="{034BE1EB-99E9-0765-C327-C05131259154}"/>
          </ac:spMkLst>
        </pc:spChg>
        <pc:spChg chg="add mod">
          <ac:chgData name="Nandini Thakur" userId="66a41c10077f5cd9" providerId="LiveId" clId="{A2CAEF49-1B0C-4759-A78C-367DA7460AB1}" dt="2023-10-31T10:45:20.861" v="3829" actId="255"/>
          <ac:spMkLst>
            <pc:docMk/>
            <pc:sldMk cId="2736090205" sldId="302"/>
            <ac:spMk id="5" creationId="{FE132623-0149-3D56-CEAC-7111CDED4583}"/>
          </ac:spMkLst>
        </pc:spChg>
        <pc:spChg chg="mod ord">
          <ac:chgData name="Nandini Thakur" userId="66a41c10077f5cd9" providerId="LiveId" clId="{A2CAEF49-1B0C-4759-A78C-367DA7460AB1}" dt="2023-10-31T11:22:45.083" v="3940" actId="20577"/>
          <ac:spMkLst>
            <pc:docMk/>
            <pc:sldMk cId="2736090205" sldId="302"/>
            <ac:spMk id="11" creationId="{56E26250-994F-CBC3-3956-C0CFED6CE9BF}"/>
          </ac:spMkLst>
        </pc:spChg>
        <pc:spChg chg="mod ord">
          <ac:chgData name="Nandini Thakur" userId="66a41c10077f5cd9" providerId="LiveId" clId="{A2CAEF49-1B0C-4759-A78C-367DA7460AB1}" dt="2023-10-31T10:45:20.861" v="3829" actId="255"/>
          <ac:spMkLst>
            <pc:docMk/>
            <pc:sldMk cId="2736090205" sldId="302"/>
            <ac:spMk id="18" creationId="{C153D541-E221-E14F-0511-1A486D2ED670}"/>
          </ac:spMkLst>
        </pc:spChg>
      </pc:sldChg>
      <pc:sldChg chg="addSp delSp modSp new mod">
        <pc:chgData name="Nandini Thakur" userId="66a41c10077f5cd9" providerId="LiveId" clId="{A2CAEF49-1B0C-4759-A78C-367DA7460AB1}" dt="2023-11-03T10:31:33.760" v="6685" actId="20577"/>
        <pc:sldMkLst>
          <pc:docMk/>
          <pc:sldMk cId="3800013014" sldId="302"/>
        </pc:sldMkLst>
        <pc:spChg chg="mod">
          <ac:chgData name="Nandini Thakur" userId="66a41c10077f5cd9" providerId="LiveId" clId="{A2CAEF49-1B0C-4759-A78C-367DA7460AB1}" dt="2023-11-03T09:27:05.185" v="6506" actId="20577"/>
          <ac:spMkLst>
            <pc:docMk/>
            <pc:sldMk cId="3800013014" sldId="302"/>
            <ac:spMk id="2" creationId="{61E853F5-3FF5-F820-B593-B4F4AF27A2B6}"/>
          </ac:spMkLst>
        </pc:spChg>
        <pc:spChg chg="del mod">
          <ac:chgData name="Nandini Thakur" userId="66a41c10077f5cd9" providerId="LiveId" clId="{A2CAEF49-1B0C-4759-A78C-367DA7460AB1}" dt="2023-11-03T09:36:42.514" v="6532" actId="478"/>
          <ac:spMkLst>
            <pc:docMk/>
            <pc:sldMk cId="3800013014" sldId="302"/>
            <ac:spMk id="3" creationId="{6CA9693D-7809-07C1-921A-1628879FD594}"/>
          </ac:spMkLst>
        </pc:spChg>
        <pc:spChg chg="add del mod">
          <ac:chgData name="Nandini Thakur" userId="66a41c10077f5cd9" providerId="LiveId" clId="{A2CAEF49-1B0C-4759-A78C-367DA7460AB1}" dt="2023-11-03T09:36:45.070" v="6533" actId="478"/>
          <ac:spMkLst>
            <pc:docMk/>
            <pc:sldMk cId="3800013014" sldId="302"/>
            <ac:spMk id="5" creationId="{CFBB41D6-8C65-E51B-1C7D-F83249A06963}"/>
          </ac:spMkLst>
        </pc:spChg>
        <pc:spChg chg="add mod">
          <ac:chgData name="Nandini Thakur" userId="66a41c10077f5cd9" providerId="LiveId" clId="{A2CAEF49-1B0C-4759-A78C-367DA7460AB1}" dt="2023-11-03T10:31:33.760" v="6685" actId="20577"/>
          <ac:spMkLst>
            <pc:docMk/>
            <pc:sldMk cId="3800013014" sldId="302"/>
            <ac:spMk id="6" creationId="{7216F383-8E64-5EDF-F460-8E0584971A4F}"/>
          </ac:spMkLst>
        </pc:spChg>
      </pc:sldChg>
      <pc:sldChg chg="addSp delSp modSp new mod modClrScheme chgLayout">
        <pc:chgData name="Nandini Thakur" userId="66a41c10077f5cd9" providerId="LiveId" clId="{A2CAEF49-1B0C-4759-A78C-367DA7460AB1}" dt="2023-11-03T09:57:44.058" v="6610" actId="700"/>
        <pc:sldMkLst>
          <pc:docMk/>
          <pc:sldMk cId="2438371579" sldId="303"/>
        </pc:sldMkLst>
        <pc:spChg chg="del mod ord">
          <ac:chgData name="Nandini Thakur" userId="66a41c10077f5cd9" providerId="LiveId" clId="{A2CAEF49-1B0C-4759-A78C-367DA7460AB1}" dt="2023-11-03T09:57:44.058" v="6610" actId="700"/>
          <ac:spMkLst>
            <pc:docMk/>
            <pc:sldMk cId="2438371579" sldId="303"/>
            <ac:spMk id="2" creationId="{B35E351A-C2B6-F35B-5ECB-DBF0E059BDE7}"/>
          </ac:spMkLst>
        </pc:spChg>
        <pc:spChg chg="del">
          <ac:chgData name="Nandini Thakur" userId="66a41c10077f5cd9" providerId="LiveId" clId="{A2CAEF49-1B0C-4759-A78C-367DA7460AB1}" dt="2023-11-03T09:57:44.058" v="6610" actId="700"/>
          <ac:spMkLst>
            <pc:docMk/>
            <pc:sldMk cId="2438371579" sldId="303"/>
            <ac:spMk id="3" creationId="{E88CFC6F-65CC-FD4F-4582-9842C0ACFFD8}"/>
          </ac:spMkLst>
        </pc:spChg>
        <pc:spChg chg="add mod ord">
          <ac:chgData name="Nandini Thakur" userId="66a41c10077f5cd9" providerId="LiveId" clId="{A2CAEF49-1B0C-4759-A78C-367DA7460AB1}" dt="2023-11-03T09:57:44.058" v="6610" actId="700"/>
          <ac:spMkLst>
            <pc:docMk/>
            <pc:sldMk cId="2438371579" sldId="303"/>
            <ac:spMk id="4" creationId="{8F0818FB-8E8A-A956-427C-D1351B997149}"/>
          </ac:spMkLst>
        </pc:spChg>
      </pc:sldChg>
      <pc:sldChg chg="delSp modSp add del mod">
        <pc:chgData name="Nandini Thakur" userId="66a41c10077f5cd9" providerId="LiveId" clId="{A2CAEF49-1B0C-4759-A78C-367DA7460AB1}" dt="2023-11-03T05:24:00.173" v="4107" actId="47"/>
        <pc:sldMkLst>
          <pc:docMk/>
          <pc:sldMk cId="4028789713" sldId="303"/>
        </pc:sldMkLst>
        <pc:spChg chg="del">
          <ac:chgData name="Nandini Thakur" userId="66a41c10077f5cd9" providerId="LiveId" clId="{A2CAEF49-1B0C-4759-A78C-367DA7460AB1}" dt="2023-10-31T10:12:14.899" v="3710" actId="478"/>
          <ac:spMkLst>
            <pc:docMk/>
            <pc:sldMk cId="4028789713" sldId="303"/>
            <ac:spMk id="3" creationId="{283D9780-BF80-412E-0444-D7606A32311A}"/>
          </ac:spMkLst>
        </pc:spChg>
        <pc:spChg chg="del mod">
          <ac:chgData name="Nandini Thakur" userId="66a41c10077f5cd9" providerId="LiveId" clId="{A2CAEF49-1B0C-4759-A78C-367DA7460AB1}" dt="2023-10-31T10:15:33.797" v="3723" actId="478"/>
          <ac:spMkLst>
            <pc:docMk/>
            <pc:sldMk cId="4028789713" sldId="303"/>
            <ac:spMk id="5" creationId="{FE132623-0149-3D56-CEAC-7111CDED4583}"/>
          </ac:spMkLst>
        </pc:spChg>
        <pc:spChg chg="mod">
          <ac:chgData name="Nandini Thakur" userId="66a41c10077f5cd9" providerId="LiveId" clId="{A2CAEF49-1B0C-4759-A78C-367DA7460AB1}" dt="2023-10-31T10:12:06.673" v="3708" actId="20577"/>
          <ac:spMkLst>
            <pc:docMk/>
            <pc:sldMk cId="4028789713" sldId="303"/>
            <ac:spMk id="11" creationId="{56E26250-994F-CBC3-3956-C0CFED6CE9BF}"/>
          </ac:spMkLst>
        </pc:spChg>
        <pc:spChg chg="mod">
          <ac:chgData name="Nandini Thakur" userId="66a41c10077f5cd9" providerId="LiveId" clId="{A2CAEF49-1B0C-4759-A78C-367DA7460AB1}" dt="2023-10-31T10:19:41.697" v="3755" actId="255"/>
          <ac:spMkLst>
            <pc:docMk/>
            <pc:sldMk cId="4028789713" sldId="303"/>
            <ac:spMk id="18" creationId="{C153D541-E221-E14F-0511-1A486D2ED670}"/>
          </ac:spMkLst>
        </pc:spChg>
      </pc:sldChg>
      <pc:sldChg chg="addSp delSp modSp add mod ord">
        <pc:chgData name="Nandini Thakur" userId="66a41c10077f5cd9" providerId="LiveId" clId="{A2CAEF49-1B0C-4759-A78C-367DA7460AB1}" dt="2023-11-03T10:00:58.469" v="6645" actId="1076"/>
        <pc:sldMkLst>
          <pc:docMk/>
          <pc:sldMk cId="1291372383" sldId="304"/>
        </pc:sldMkLst>
        <pc:spChg chg="del">
          <ac:chgData name="Nandini Thakur" userId="66a41c10077f5cd9" providerId="LiveId" clId="{A2CAEF49-1B0C-4759-A78C-367DA7460AB1}" dt="2023-11-03T09:59:40.039" v="6630"/>
          <ac:spMkLst>
            <pc:docMk/>
            <pc:sldMk cId="1291372383" sldId="304"/>
            <ac:spMk id="2" creationId="{E34F9CA3-F0EC-9504-05A2-A4AA7AC414E6}"/>
          </ac:spMkLst>
        </pc:spChg>
        <pc:spChg chg="mod">
          <ac:chgData name="Nandini Thakur" userId="66a41c10077f5cd9" providerId="LiveId" clId="{A2CAEF49-1B0C-4759-A78C-367DA7460AB1}" dt="2023-11-03T09:58:37.203" v="6618" actId="14100"/>
          <ac:spMkLst>
            <pc:docMk/>
            <pc:sldMk cId="1291372383" sldId="304"/>
            <ac:spMk id="4" creationId="{E167844F-298E-4890-096C-08ED7FF670F0}"/>
          </ac:spMkLst>
        </pc:spChg>
        <pc:spChg chg="add del mod ord">
          <ac:chgData name="Nandini Thakur" userId="66a41c10077f5cd9" providerId="LiveId" clId="{A2CAEF49-1B0C-4759-A78C-367DA7460AB1}" dt="2023-11-03T10:00:47.723" v="6643"/>
          <ac:spMkLst>
            <pc:docMk/>
            <pc:sldMk cId="1291372383" sldId="304"/>
            <ac:spMk id="5" creationId="{5D8FE2F2-B7F2-B907-30BB-901DE6145F06}"/>
          </ac:spMkLst>
        </pc:spChg>
        <pc:spChg chg="add mod">
          <ac:chgData name="Nandini Thakur" userId="66a41c10077f5cd9" providerId="LiveId" clId="{A2CAEF49-1B0C-4759-A78C-367DA7460AB1}" dt="2023-11-03T10:00:58.469" v="6645" actId="1076"/>
          <ac:spMkLst>
            <pc:docMk/>
            <pc:sldMk cId="1291372383" sldId="304"/>
            <ac:spMk id="7" creationId="{E8B79BA5-345B-FD3A-7257-D849FD0F3B7D}"/>
          </ac:spMkLst>
        </pc:spChg>
        <pc:picChg chg="del">
          <ac:chgData name="Nandini Thakur" userId="66a41c10077f5cd9" providerId="LiveId" clId="{A2CAEF49-1B0C-4759-A78C-367DA7460AB1}" dt="2023-11-03T09:58:50.485" v="6620" actId="478"/>
          <ac:picMkLst>
            <pc:docMk/>
            <pc:sldMk cId="1291372383" sldId="304"/>
            <ac:picMk id="3" creationId="{D4670566-C22A-5D7F-1AD8-E615D8FEB1C0}"/>
          </ac:picMkLst>
        </pc:picChg>
        <pc:picChg chg="del mod">
          <ac:chgData name="Nandini Thakur" userId="66a41c10077f5cd9" providerId="LiveId" clId="{A2CAEF49-1B0C-4759-A78C-367DA7460AB1}" dt="2023-11-03T10:00:38.096" v="6638" actId="478"/>
          <ac:picMkLst>
            <pc:docMk/>
            <pc:sldMk cId="1291372383" sldId="304"/>
            <ac:picMk id="6" creationId="{7459B437-33EC-0D43-5946-A8D16B7D1DDB}"/>
          </ac:picMkLst>
        </pc:picChg>
        <pc:picChg chg="mod">
          <ac:chgData name="Nandini Thakur" userId="66a41c10077f5cd9" providerId="LiveId" clId="{A2CAEF49-1B0C-4759-A78C-367DA7460AB1}" dt="2023-11-03T10:00:54.574" v="6644" actId="18131"/>
          <ac:picMkLst>
            <pc:docMk/>
            <pc:sldMk cId="1291372383" sldId="304"/>
            <ac:picMk id="8" creationId="{6CE8E20D-CD25-CF40-3D5F-6A5B2A9AA81A}"/>
          </ac:picMkLst>
        </pc:picChg>
        <pc:picChg chg="add del mod">
          <ac:chgData name="Nandini Thakur" userId="66a41c10077f5cd9" providerId="LiveId" clId="{A2CAEF49-1B0C-4759-A78C-367DA7460AB1}" dt="2023-11-03T09:59:40.039" v="6630"/>
          <ac:picMkLst>
            <pc:docMk/>
            <pc:sldMk cId="1291372383" sldId="304"/>
            <ac:picMk id="10242" creationId="{31ABC2C9-334D-AF59-9654-786C9AE867ED}"/>
          </ac:picMkLst>
        </pc:picChg>
        <pc:picChg chg="add del mod">
          <ac:chgData name="Nandini Thakur" userId="66a41c10077f5cd9" providerId="LiveId" clId="{A2CAEF49-1B0C-4759-A78C-367DA7460AB1}" dt="2023-11-03T10:00:47.723" v="6643"/>
          <ac:picMkLst>
            <pc:docMk/>
            <pc:sldMk cId="1291372383" sldId="304"/>
            <ac:picMk id="10244" creationId="{5516508A-8E8D-B78B-7817-9A68C7DA3464}"/>
          </ac:picMkLst>
        </pc:picChg>
      </pc:sldChg>
      <pc:sldChg chg="addSp delSp modSp add del mod">
        <pc:chgData name="Nandini Thakur" userId="66a41c10077f5cd9" providerId="LiveId" clId="{A2CAEF49-1B0C-4759-A78C-367DA7460AB1}" dt="2023-11-03T05:24:00.173" v="4107" actId="47"/>
        <pc:sldMkLst>
          <pc:docMk/>
          <pc:sldMk cId="2920364391" sldId="304"/>
        </pc:sldMkLst>
        <pc:spChg chg="add mod">
          <ac:chgData name="Nandini Thakur" userId="66a41c10077f5cd9" providerId="LiveId" clId="{A2CAEF49-1B0C-4759-A78C-367DA7460AB1}" dt="2023-10-31T10:35:04.068" v="3795" actId="1076"/>
          <ac:spMkLst>
            <pc:docMk/>
            <pc:sldMk cId="2920364391" sldId="304"/>
            <ac:spMk id="3" creationId="{3CDC95E8-FC9B-F74C-E703-CB603BAA028F}"/>
          </ac:spMkLst>
        </pc:spChg>
        <pc:spChg chg="mod">
          <ac:chgData name="Nandini Thakur" userId="66a41c10077f5cd9" providerId="LiveId" clId="{A2CAEF49-1B0C-4759-A78C-367DA7460AB1}" dt="2023-10-31T11:30:00.419" v="3959" actId="1076"/>
          <ac:spMkLst>
            <pc:docMk/>
            <pc:sldMk cId="2920364391" sldId="304"/>
            <ac:spMk id="5" creationId="{FE132623-0149-3D56-CEAC-7111CDED4583}"/>
          </ac:spMkLst>
        </pc:spChg>
        <pc:spChg chg="add del mod">
          <ac:chgData name="Nandini Thakur" userId="66a41c10077f5cd9" providerId="LiveId" clId="{A2CAEF49-1B0C-4759-A78C-367DA7460AB1}" dt="2023-10-31T10:34:47.637" v="3789" actId="478"/>
          <ac:spMkLst>
            <pc:docMk/>
            <pc:sldMk cId="2920364391" sldId="304"/>
            <ac:spMk id="6" creationId="{EB05E72E-9855-B4F3-29EC-40A19392F2DE}"/>
          </ac:spMkLst>
        </pc:spChg>
        <pc:spChg chg="add del mod">
          <ac:chgData name="Nandini Thakur" userId="66a41c10077f5cd9" providerId="LiveId" clId="{A2CAEF49-1B0C-4759-A78C-367DA7460AB1}" dt="2023-10-31T11:30:07.745" v="3961" actId="478"/>
          <ac:spMkLst>
            <pc:docMk/>
            <pc:sldMk cId="2920364391" sldId="304"/>
            <ac:spMk id="8" creationId="{9B22DC75-AFDC-F3F6-925D-5317FA84641B}"/>
          </ac:spMkLst>
        </pc:spChg>
        <pc:spChg chg="del">
          <ac:chgData name="Nandini Thakur" userId="66a41c10077f5cd9" providerId="LiveId" clId="{A2CAEF49-1B0C-4759-A78C-367DA7460AB1}" dt="2023-10-31T10:34:44.521" v="3788" actId="478"/>
          <ac:spMkLst>
            <pc:docMk/>
            <pc:sldMk cId="2920364391" sldId="304"/>
            <ac:spMk id="11" creationId="{56E26250-994F-CBC3-3956-C0CFED6CE9BF}"/>
          </ac:spMkLst>
        </pc:spChg>
        <pc:spChg chg="del mod">
          <ac:chgData name="Nandini Thakur" userId="66a41c10077f5cd9" providerId="LiveId" clId="{A2CAEF49-1B0C-4759-A78C-367DA7460AB1}" dt="2023-10-31T11:30:05.065" v="3960" actId="478"/>
          <ac:spMkLst>
            <pc:docMk/>
            <pc:sldMk cId="2920364391" sldId="304"/>
            <ac:spMk id="18" creationId="{C153D541-E221-E14F-0511-1A486D2ED670}"/>
          </ac:spMkLst>
        </pc:spChg>
        <pc:spChg chg="mod">
          <ac:chgData name="Nandini Thakur" userId="66a41c10077f5cd9" providerId="LiveId" clId="{A2CAEF49-1B0C-4759-A78C-367DA7460AB1}" dt="2023-10-31T11:30:08.824" v="3962"/>
          <ac:spMkLst>
            <pc:docMk/>
            <pc:sldMk cId="2920364391" sldId="304"/>
            <ac:spMk id="19" creationId="{14537C14-26C7-753B-5ED0-625A70F2F30B}"/>
          </ac:spMkLst>
        </pc:spChg>
        <pc:spChg chg="mod">
          <ac:chgData name="Nandini Thakur" userId="66a41c10077f5cd9" providerId="LiveId" clId="{A2CAEF49-1B0C-4759-A78C-367DA7460AB1}" dt="2023-10-31T11:30:08.824" v="3962"/>
          <ac:spMkLst>
            <pc:docMk/>
            <pc:sldMk cId="2920364391" sldId="304"/>
            <ac:spMk id="20" creationId="{A06D9C87-CBAE-706B-7853-483B43882B1B}"/>
          </ac:spMkLst>
        </pc:spChg>
        <pc:spChg chg="mod">
          <ac:chgData name="Nandini Thakur" userId="66a41c10077f5cd9" providerId="LiveId" clId="{A2CAEF49-1B0C-4759-A78C-367DA7460AB1}" dt="2023-10-31T11:30:08.824" v="3962"/>
          <ac:spMkLst>
            <pc:docMk/>
            <pc:sldMk cId="2920364391" sldId="304"/>
            <ac:spMk id="22" creationId="{911F462C-661D-8558-E337-E0C0B07A58E5}"/>
          </ac:spMkLst>
        </pc:spChg>
        <pc:spChg chg="mod">
          <ac:chgData name="Nandini Thakur" userId="66a41c10077f5cd9" providerId="LiveId" clId="{A2CAEF49-1B0C-4759-A78C-367DA7460AB1}" dt="2023-10-31T11:30:08.824" v="3962"/>
          <ac:spMkLst>
            <pc:docMk/>
            <pc:sldMk cId="2920364391" sldId="304"/>
            <ac:spMk id="23" creationId="{70E2525E-0087-61AE-D575-D8F74C0787CA}"/>
          </ac:spMkLst>
        </pc:spChg>
        <pc:spChg chg="mod">
          <ac:chgData name="Nandini Thakur" userId="66a41c10077f5cd9" providerId="LiveId" clId="{A2CAEF49-1B0C-4759-A78C-367DA7460AB1}" dt="2023-10-31T11:30:08.824" v="3962"/>
          <ac:spMkLst>
            <pc:docMk/>
            <pc:sldMk cId="2920364391" sldId="304"/>
            <ac:spMk id="24" creationId="{E8B9AB56-A543-BA5B-E68B-A30CB71C2ACC}"/>
          </ac:spMkLst>
        </pc:spChg>
        <pc:spChg chg="mod">
          <ac:chgData name="Nandini Thakur" userId="66a41c10077f5cd9" providerId="LiveId" clId="{A2CAEF49-1B0C-4759-A78C-367DA7460AB1}" dt="2023-10-31T11:30:08.824" v="3962"/>
          <ac:spMkLst>
            <pc:docMk/>
            <pc:sldMk cId="2920364391" sldId="304"/>
            <ac:spMk id="25" creationId="{0CB51FCA-D048-4FCB-8771-9B69811FA4BF}"/>
          </ac:spMkLst>
        </pc:spChg>
        <pc:spChg chg="mod">
          <ac:chgData name="Nandini Thakur" userId="66a41c10077f5cd9" providerId="LiveId" clId="{A2CAEF49-1B0C-4759-A78C-367DA7460AB1}" dt="2023-10-31T11:30:08.824" v="3962"/>
          <ac:spMkLst>
            <pc:docMk/>
            <pc:sldMk cId="2920364391" sldId="304"/>
            <ac:spMk id="30" creationId="{290C24D5-FB35-2A2A-6183-55F40C0516C8}"/>
          </ac:spMkLst>
        </pc:spChg>
        <pc:spChg chg="mod">
          <ac:chgData name="Nandini Thakur" userId="66a41c10077f5cd9" providerId="LiveId" clId="{A2CAEF49-1B0C-4759-A78C-367DA7460AB1}" dt="2023-10-31T11:30:08.824" v="3962"/>
          <ac:spMkLst>
            <pc:docMk/>
            <pc:sldMk cId="2920364391" sldId="304"/>
            <ac:spMk id="31" creationId="{4126CCAD-27E2-F6E9-D781-A58C378FD202}"/>
          </ac:spMkLst>
        </pc:spChg>
        <pc:spChg chg="mod">
          <ac:chgData name="Nandini Thakur" userId="66a41c10077f5cd9" providerId="LiveId" clId="{A2CAEF49-1B0C-4759-A78C-367DA7460AB1}" dt="2023-10-31T11:30:08.824" v="3962"/>
          <ac:spMkLst>
            <pc:docMk/>
            <pc:sldMk cId="2920364391" sldId="304"/>
            <ac:spMk id="36" creationId="{7F939592-E587-3FE1-AC8F-C31F25E54558}"/>
          </ac:spMkLst>
        </pc:spChg>
        <pc:spChg chg="mod">
          <ac:chgData name="Nandini Thakur" userId="66a41c10077f5cd9" providerId="LiveId" clId="{A2CAEF49-1B0C-4759-A78C-367DA7460AB1}" dt="2023-10-31T11:30:08.824" v="3962"/>
          <ac:spMkLst>
            <pc:docMk/>
            <pc:sldMk cId="2920364391" sldId="304"/>
            <ac:spMk id="38" creationId="{EC30C3FA-1000-FD4B-1042-92EC9F627B8D}"/>
          </ac:spMkLst>
        </pc:spChg>
        <pc:spChg chg="mod">
          <ac:chgData name="Nandini Thakur" userId="66a41c10077f5cd9" providerId="LiveId" clId="{A2CAEF49-1B0C-4759-A78C-367DA7460AB1}" dt="2023-10-31T11:30:08.824" v="3962"/>
          <ac:spMkLst>
            <pc:docMk/>
            <pc:sldMk cId="2920364391" sldId="304"/>
            <ac:spMk id="39" creationId="{23150C8B-FED7-9441-30B3-BC7B2F3FFB14}"/>
          </ac:spMkLst>
        </pc:spChg>
        <pc:spChg chg="mod">
          <ac:chgData name="Nandini Thakur" userId="66a41c10077f5cd9" providerId="LiveId" clId="{A2CAEF49-1B0C-4759-A78C-367DA7460AB1}" dt="2023-10-31T11:30:08.824" v="3962"/>
          <ac:spMkLst>
            <pc:docMk/>
            <pc:sldMk cId="2920364391" sldId="304"/>
            <ac:spMk id="40" creationId="{4641286A-0099-CE33-4AE6-CA3816F36B9E}"/>
          </ac:spMkLst>
        </pc:spChg>
        <pc:spChg chg="mod">
          <ac:chgData name="Nandini Thakur" userId="66a41c10077f5cd9" providerId="LiveId" clId="{A2CAEF49-1B0C-4759-A78C-367DA7460AB1}" dt="2023-10-31T11:30:41.054" v="3991"/>
          <ac:spMkLst>
            <pc:docMk/>
            <pc:sldMk cId="2920364391" sldId="304"/>
            <ac:spMk id="49" creationId="{7BFEDF3D-B3F1-5491-3DF1-96B3DDE3353C}"/>
          </ac:spMkLst>
        </pc:spChg>
        <pc:spChg chg="mod">
          <ac:chgData name="Nandini Thakur" userId="66a41c10077f5cd9" providerId="LiveId" clId="{A2CAEF49-1B0C-4759-A78C-367DA7460AB1}" dt="2023-10-31T11:30:41.054" v="3991"/>
          <ac:spMkLst>
            <pc:docMk/>
            <pc:sldMk cId="2920364391" sldId="304"/>
            <ac:spMk id="50" creationId="{6F2113E7-618B-9AFE-313C-09A6675F945C}"/>
          </ac:spMkLst>
        </pc:spChg>
        <pc:spChg chg="mod">
          <ac:chgData name="Nandini Thakur" userId="66a41c10077f5cd9" providerId="LiveId" clId="{A2CAEF49-1B0C-4759-A78C-367DA7460AB1}" dt="2023-10-31T11:30:41.054" v="3991"/>
          <ac:spMkLst>
            <pc:docMk/>
            <pc:sldMk cId="2920364391" sldId="304"/>
            <ac:spMk id="52" creationId="{EF9BEBE4-3CE1-3BD5-102A-CCCA1C74262C}"/>
          </ac:spMkLst>
        </pc:spChg>
        <pc:spChg chg="mod">
          <ac:chgData name="Nandini Thakur" userId="66a41c10077f5cd9" providerId="LiveId" clId="{A2CAEF49-1B0C-4759-A78C-367DA7460AB1}" dt="2023-10-31T11:30:41.054" v="3991"/>
          <ac:spMkLst>
            <pc:docMk/>
            <pc:sldMk cId="2920364391" sldId="304"/>
            <ac:spMk id="53" creationId="{AADB3863-176B-D542-E137-FFF8686DD833}"/>
          </ac:spMkLst>
        </pc:spChg>
        <pc:spChg chg="mod">
          <ac:chgData name="Nandini Thakur" userId="66a41c10077f5cd9" providerId="LiveId" clId="{A2CAEF49-1B0C-4759-A78C-367DA7460AB1}" dt="2023-10-31T11:30:41.054" v="3991"/>
          <ac:spMkLst>
            <pc:docMk/>
            <pc:sldMk cId="2920364391" sldId="304"/>
            <ac:spMk id="54" creationId="{B258B97D-2C81-6E78-1A9A-3CE7D19D8E5A}"/>
          </ac:spMkLst>
        </pc:spChg>
        <pc:spChg chg="mod">
          <ac:chgData name="Nandini Thakur" userId="66a41c10077f5cd9" providerId="LiveId" clId="{A2CAEF49-1B0C-4759-A78C-367DA7460AB1}" dt="2023-10-31T11:30:41.054" v="3991"/>
          <ac:spMkLst>
            <pc:docMk/>
            <pc:sldMk cId="2920364391" sldId="304"/>
            <ac:spMk id="55" creationId="{5ED3D274-19BF-07CF-A57B-02F85270E53B}"/>
          </ac:spMkLst>
        </pc:spChg>
        <pc:spChg chg="mod">
          <ac:chgData name="Nandini Thakur" userId="66a41c10077f5cd9" providerId="LiveId" clId="{A2CAEF49-1B0C-4759-A78C-367DA7460AB1}" dt="2023-10-31T11:30:41.054" v="3991"/>
          <ac:spMkLst>
            <pc:docMk/>
            <pc:sldMk cId="2920364391" sldId="304"/>
            <ac:spMk id="60" creationId="{36F13244-F15B-0B0D-8880-5C7BBB2887A1}"/>
          </ac:spMkLst>
        </pc:spChg>
        <pc:spChg chg="mod">
          <ac:chgData name="Nandini Thakur" userId="66a41c10077f5cd9" providerId="LiveId" clId="{A2CAEF49-1B0C-4759-A78C-367DA7460AB1}" dt="2023-10-31T11:30:41.054" v="3991"/>
          <ac:spMkLst>
            <pc:docMk/>
            <pc:sldMk cId="2920364391" sldId="304"/>
            <ac:spMk id="61" creationId="{C025966A-2B88-F6BA-7D16-55C5ED241872}"/>
          </ac:spMkLst>
        </pc:spChg>
        <pc:spChg chg="mod">
          <ac:chgData name="Nandini Thakur" userId="66a41c10077f5cd9" providerId="LiveId" clId="{A2CAEF49-1B0C-4759-A78C-367DA7460AB1}" dt="2023-10-31T11:30:41.054" v="3991"/>
          <ac:spMkLst>
            <pc:docMk/>
            <pc:sldMk cId="2920364391" sldId="304"/>
            <ac:spMk id="66" creationId="{B079F346-6FC9-EDA9-2118-4AE26C682C63}"/>
          </ac:spMkLst>
        </pc:spChg>
        <pc:spChg chg="mod">
          <ac:chgData name="Nandini Thakur" userId="66a41c10077f5cd9" providerId="LiveId" clId="{A2CAEF49-1B0C-4759-A78C-367DA7460AB1}" dt="2023-10-31T11:30:41.054" v="3991"/>
          <ac:spMkLst>
            <pc:docMk/>
            <pc:sldMk cId="2920364391" sldId="304"/>
            <ac:spMk id="68" creationId="{084CF50C-99E3-F956-8356-494A52EED2EE}"/>
          </ac:spMkLst>
        </pc:spChg>
        <pc:spChg chg="mod">
          <ac:chgData name="Nandini Thakur" userId="66a41c10077f5cd9" providerId="LiveId" clId="{A2CAEF49-1B0C-4759-A78C-367DA7460AB1}" dt="2023-10-31T11:30:41.054" v="3991"/>
          <ac:spMkLst>
            <pc:docMk/>
            <pc:sldMk cId="2920364391" sldId="304"/>
            <ac:spMk id="69" creationId="{36D37614-E96A-F15E-5BCA-3F0980B42FEC}"/>
          </ac:spMkLst>
        </pc:spChg>
        <pc:spChg chg="mod">
          <ac:chgData name="Nandini Thakur" userId="66a41c10077f5cd9" providerId="LiveId" clId="{A2CAEF49-1B0C-4759-A78C-367DA7460AB1}" dt="2023-10-31T11:30:41.054" v="3991"/>
          <ac:spMkLst>
            <pc:docMk/>
            <pc:sldMk cId="2920364391" sldId="304"/>
            <ac:spMk id="70" creationId="{AFDA8577-301D-F1CE-B376-6714AE16D0EC}"/>
          </ac:spMkLst>
        </pc:spChg>
        <pc:grpChg chg="add del mod">
          <ac:chgData name="Nandini Thakur" userId="66a41c10077f5cd9" providerId="LiveId" clId="{A2CAEF49-1B0C-4759-A78C-367DA7460AB1}" dt="2023-10-31T11:30:40.579" v="3990" actId="478"/>
          <ac:grpSpMkLst>
            <pc:docMk/>
            <pc:sldMk cId="2920364391" sldId="304"/>
            <ac:grpSpMk id="9" creationId="{F21752D7-406C-731E-3DB0-EC0F8F97C5C9}"/>
          </ac:grpSpMkLst>
        </pc:grpChg>
        <pc:grpChg chg="mod">
          <ac:chgData name="Nandini Thakur" userId="66a41c10077f5cd9" providerId="LiveId" clId="{A2CAEF49-1B0C-4759-A78C-367DA7460AB1}" dt="2023-10-31T11:30:08.824" v="3962"/>
          <ac:grpSpMkLst>
            <pc:docMk/>
            <pc:sldMk cId="2920364391" sldId="304"/>
            <ac:grpSpMk id="26" creationId="{A2ED9B90-2629-73F5-4D58-1A7446BD83DD}"/>
          </ac:grpSpMkLst>
        </pc:grpChg>
        <pc:grpChg chg="add mod">
          <ac:chgData name="Nandini Thakur" userId="66a41c10077f5cd9" providerId="LiveId" clId="{A2CAEF49-1B0C-4759-A78C-367DA7460AB1}" dt="2023-10-31T11:30:41.054" v="3991"/>
          <ac:grpSpMkLst>
            <pc:docMk/>
            <pc:sldMk cId="2920364391" sldId="304"/>
            <ac:grpSpMk id="41" creationId="{A2F7D43F-A131-E7D5-A8B6-AD7B8E14E9C0}"/>
          </ac:grpSpMkLst>
        </pc:grpChg>
        <pc:grpChg chg="mod">
          <ac:chgData name="Nandini Thakur" userId="66a41c10077f5cd9" providerId="LiveId" clId="{A2CAEF49-1B0C-4759-A78C-367DA7460AB1}" dt="2023-10-31T11:30:41.054" v="3991"/>
          <ac:grpSpMkLst>
            <pc:docMk/>
            <pc:sldMk cId="2920364391" sldId="304"/>
            <ac:grpSpMk id="56" creationId="{1342857E-8A3B-A1A0-A41C-A27C2F6E33A5}"/>
          </ac:grpSpMkLst>
        </pc:grpChg>
        <pc:cxnChg chg="mod">
          <ac:chgData name="Nandini Thakur" userId="66a41c10077f5cd9" providerId="LiveId" clId="{A2CAEF49-1B0C-4759-A78C-367DA7460AB1}" dt="2023-10-31T11:30:08.824" v="3962"/>
          <ac:cxnSpMkLst>
            <pc:docMk/>
            <pc:sldMk cId="2920364391" sldId="304"/>
            <ac:cxnSpMk id="10" creationId="{B2474810-415F-8527-A79D-F8E00685FAC9}"/>
          </ac:cxnSpMkLst>
        </pc:cxnChg>
        <pc:cxnChg chg="mod">
          <ac:chgData name="Nandini Thakur" userId="66a41c10077f5cd9" providerId="LiveId" clId="{A2CAEF49-1B0C-4759-A78C-367DA7460AB1}" dt="2023-10-31T11:30:08.824" v="3962"/>
          <ac:cxnSpMkLst>
            <pc:docMk/>
            <pc:sldMk cId="2920364391" sldId="304"/>
            <ac:cxnSpMk id="12" creationId="{525A3C92-50D8-753A-3D06-D4966E9B774E}"/>
          </ac:cxnSpMkLst>
        </pc:cxnChg>
        <pc:cxnChg chg="mod">
          <ac:chgData name="Nandini Thakur" userId="66a41c10077f5cd9" providerId="LiveId" clId="{A2CAEF49-1B0C-4759-A78C-367DA7460AB1}" dt="2023-10-31T11:30:08.824" v="3962"/>
          <ac:cxnSpMkLst>
            <pc:docMk/>
            <pc:sldMk cId="2920364391" sldId="304"/>
            <ac:cxnSpMk id="13" creationId="{2FEF0F85-B4F9-E366-EFB3-A25D5871FC0C}"/>
          </ac:cxnSpMkLst>
        </pc:cxnChg>
        <pc:cxnChg chg="mod">
          <ac:chgData name="Nandini Thakur" userId="66a41c10077f5cd9" providerId="LiveId" clId="{A2CAEF49-1B0C-4759-A78C-367DA7460AB1}" dt="2023-10-31T11:30:08.824" v="3962"/>
          <ac:cxnSpMkLst>
            <pc:docMk/>
            <pc:sldMk cId="2920364391" sldId="304"/>
            <ac:cxnSpMk id="14" creationId="{EA75FF33-ECCB-4B77-0599-BF13B6CAD24B}"/>
          </ac:cxnSpMkLst>
        </pc:cxnChg>
        <pc:cxnChg chg="mod">
          <ac:chgData name="Nandini Thakur" userId="66a41c10077f5cd9" providerId="LiveId" clId="{A2CAEF49-1B0C-4759-A78C-367DA7460AB1}" dt="2023-10-31T11:30:08.824" v="3962"/>
          <ac:cxnSpMkLst>
            <pc:docMk/>
            <pc:sldMk cId="2920364391" sldId="304"/>
            <ac:cxnSpMk id="15" creationId="{76787ED0-F9A2-AB13-A06A-310124CD592E}"/>
          </ac:cxnSpMkLst>
        </pc:cxnChg>
        <pc:cxnChg chg="mod">
          <ac:chgData name="Nandini Thakur" userId="66a41c10077f5cd9" providerId="LiveId" clId="{A2CAEF49-1B0C-4759-A78C-367DA7460AB1}" dt="2023-10-31T11:30:08.824" v="3962"/>
          <ac:cxnSpMkLst>
            <pc:docMk/>
            <pc:sldMk cId="2920364391" sldId="304"/>
            <ac:cxnSpMk id="16" creationId="{0863A687-61B9-77BC-6DBF-9700ECF59B60}"/>
          </ac:cxnSpMkLst>
        </pc:cxnChg>
        <pc:cxnChg chg="mod">
          <ac:chgData name="Nandini Thakur" userId="66a41c10077f5cd9" providerId="LiveId" clId="{A2CAEF49-1B0C-4759-A78C-367DA7460AB1}" dt="2023-10-31T11:30:08.824" v="3962"/>
          <ac:cxnSpMkLst>
            <pc:docMk/>
            <pc:sldMk cId="2920364391" sldId="304"/>
            <ac:cxnSpMk id="17" creationId="{C954B575-E6F0-9591-5FA6-751D5CF78BCC}"/>
          </ac:cxnSpMkLst>
        </pc:cxnChg>
        <pc:cxnChg chg="mod">
          <ac:chgData name="Nandini Thakur" userId="66a41c10077f5cd9" providerId="LiveId" clId="{A2CAEF49-1B0C-4759-A78C-367DA7460AB1}" dt="2023-10-31T11:30:08.824" v="3962"/>
          <ac:cxnSpMkLst>
            <pc:docMk/>
            <pc:sldMk cId="2920364391" sldId="304"/>
            <ac:cxnSpMk id="21" creationId="{202E5423-8788-8CE9-0DBE-E3EE9E8F13D9}"/>
          </ac:cxnSpMkLst>
        </pc:cxnChg>
        <pc:cxnChg chg="mod">
          <ac:chgData name="Nandini Thakur" userId="66a41c10077f5cd9" providerId="LiveId" clId="{A2CAEF49-1B0C-4759-A78C-367DA7460AB1}" dt="2023-10-31T11:30:08.824" v="3962"/>
          <ac:cxnSpMkLst>
            <pc:docMk/>
            <pc:sldMk cId="2920364391" sldId="304"/>
            <ac:cxnSpMk id="27" creationId="{5E823DEF-274F-7A04-5BEE-967CF9950A13}"/>
          </ac:cxnSpMkLst>
        </pc:cxnChg>
        <pc:cxnChg chg="mod">
          <ac:chgData name="Nandini Thakur" userId="66a41c10077f5cd9" providerId="LiveId" clId="{A2CAEF49-1B0C-4759-A78C-367DA7460AB1}" dt="2023-10-31T11:30:08.824" v="3962"/>
          <ac:cxnSpMkLst>
            <pc:docMk/>
            <pc:sldMk cId="2920364391" sldId="304"/>
            <ac:cxnSpMk id="28" creationId="{D7B1A73B-B77A-8656-EF1D-FA5B19D12885}"/>
          </ac:cxnSpMkLst>
        </pc:cxnChg>
        <pc:cxnChg chg="mod">
          <ac:chgData name="Nandini Thakur" userId="66a41c10077f5cd9" providerId="LiveId" clId="{A2CAEF49-1B0C-4759-A78C-367DA7460AB1}" dt="2023-10-31T11:30:08.824" v="3962"/>
          <ac:cxnSpMkLst>
            <pc:docMk/>
            <pc:sldMk cId="2920364391" sldId="304"/>
            <ac:cxnSpMk id="29" creationId="{15D38519-8AD8-B793-CA70-60B4842BDD16}"/>
          </ac:cxnSpMkLst>
        </pc:cxnChg>
        <pc:cxnChg chg="mod">
          <ac:chgData name="Nandini Thakur" userId="66a41c10077f5cd9" providerId="LiveId" clId="{A2CAEF49-1B0C-4759-A78C-367DA7460AB1}" dt="2023-10-31T11:30:08.824" v="3962"/>
          <ac:cxnSpMkLst>
            <pc:docMk/>
            <pc:sldMk cId="2920364391" sldId="304"/>
            <ac:cxnSpMk id="32" creationId="{F77CA406-42EA-487C-9CFB-CEC20E58125F}"/>
          </ac:cxnSpMkLst>
        </pc:cxnChg>
        <pc:cxnChg chg="mod">
          <ac:chgData name="Nandini Thakur" userId="66a41c10077f5cd9" providerId="LiveId" clId="{A2CAEF49-1B0C-4759-A78C-367DA7460AB1}" dt="2023-10-31T11:30:08.824" v="3962"/>
          <ac:cxnSpMkLst>
            <pc:docMk/>
            <pc:sldMk cId="2920364391" sldId="304"/>
            <ac:cxnSpMk id="33" creationId="{BBF597CD-0F4D-7E34-E901-EE41B1740268}"/>
          </ac:cxnSpMkLst>
        </pc:cxnChg>
        <pc:cxnChg chg="mod">
          <ac:chgData name="Nandini Thakur" userId="66a41c10077f5cd9" providerId="LiveId" clId="{A2CAEF49-1B0C-4759-A78C-367DA7460AB1}" dt="2023-10-31T11:30:08.824" v="3962"/>
          <ac:cxnSpMkLst>
            <pc:docMk/>
            <pc:sldMk cId="2920364391" sldId="304"/>
            <ac:cxnSpMk id="34" creationId="{9F84E29B-C8FE-32B4-C501-C7D913FD866B}"/>
          </ac:cxnSpMkLst>
        </pc:cxnChg>
        <pc:cxnChg chg="mod">
          <ac:chgData name="Nandini Thakur" userId="66a41c10077f5cd9" providerId="LiveId" clId="{A2CAEF49-1B0C-4759-A78C-367DA7460AB1}" dt="2023-10-31T11:30:08.824" v="3962"/>
          <ac:cxnSpMkLst>
            <pc:docMk/>
            <pc:sldMk cId="2920364391" sldId="304"/>
            <ac:cxnSpMk id="35" creationId="{78854884-8267-55F4-DD6F-1629BC93700E}"/>
          </ac:cxnSpMkLst>
        </pc:cxnChg>
        <pc:cxnChg chg="mod">
          <ac:chgData name="Nandini Thakur" userId="66a41c10077f5cd9" providerId="LiveId" clId="{A2CAEF49-1B0C-4759-A78C-367DA7460AB1}" dt="2023-10-31T11:30:08.824" v="3962"/>
          <ac:cxnSpMkLst>
            <pc:docMk/>
            <pc:sldMk cId="2920364391" sldId="304"/>
            <ac:cxnSpMk id="37" creationId="{F4C3B1BE-102B-459D-B523-190FD49A2C11}"/>
          </ac:cxnSpMkLst>
        </pc:cxnChg>
        <pc:cxnChg chg="mod">
          <ac:chgData name="Nandini Thakur" userId="66a41c10077f5cd9" providerId="LiveId" clId="{A2CAEF49-1B0C-4759-A78C-367DA7460AB1}" dt="2023-10-31T11:30:41.054" v="3991"/>
          <ac:cxnSpMkLst>
            <pc:docMk/>
            <pc:sldMk cId="2920364391" sldId="304"/>
            <ac:cxnSpMk id="42" creationId="{D71A83E4-FC5C-C5DC-4ADC-70CFD2942A37}"/>
          </ac:cxnSpMkLst>
        </pc:cxnChg>
        <pc:cxnChg chg="mod">
          <ac:chgData name="Nandini Thakur" userId="66a41c10077f5cd9" providerId="LiveId" clId="{A2CAEF49-1B0C-4759-A78C-367DA7460AB1}" dt="2023-10-31T11:30:41.054" v="3991"/>
          <ac:cxnSpMkLst>
            <pc:docMk/>
            <pc:sldMk cId="2920364391" sldId="304"/>
            <ac:cxnSpMk id="43" creationId="{5496F579-BC85-7169-7A19-0EC4A09857E4}"/>
          </ac:cxnSpMkLst>
        </pc:cxnChg>
        <pc:cxnChg chg="mod">
          <ac:chgData name="Nandini Thakur" userId="66a41c10077f5cd9" providerId="LiveId" clId="{A2CAEF49-1B0C-4759-A78C-367DA7460AB1}" dt="2023-10-31T11:30:41.054" v="3991"/>
          <ac:cxnSpMkLst>
            <pc:docMk/>
            <pc:sldMk cId="2920364391" sldId="304"/>
            <ac:cxnSpMk id="44" creationId="{08CA1605-81CD-7EFD-0AF7-B096A193AAFA}"/>
          </ac:cxnSpMkLst>
        </pc:cxnChg>
        <pc:cxnChg chg="mod">
          <ac:chgData name="Nandini Thakur" userId="66a41c10077f5cd9" providerId="LiveId" clId="{A2CAEF49-1B0C-4759-A78C-367DA7460AB1}" dt="2023-10-31T11:30:41.054" v="3991"/>
          <ac:cxnSpMkLst>
            <pc:docMk/>
            <pc:sldMk cId="2920364391" sldId="304"/>
            <ac:cxnSpMk id="45" creationId="{0FD9DA07-61C2-DD6C-B388-865B327513BA}"/>
          </ac:cxnSpMkLst>
        </pc:cxnChg>
        <pc:cxnChg chg="mod">
          <ac:chgData name="Nandini Thakur" userId="66a41c10077f5cd9" providerId="LiveId" clId="{A2CAEF49-1B0C-4759-A78C-367DA7460AB1}" dt="2023-10-31T11:30:41.054" v="3991"/>
          <ac:cxnSpMkLst>
            <pc:docMk/>
            <pc:sldMk cId="2920364391" sldId="304"/>
            <ac:cxnSpMk id="46" creationId="{E1DD5440-BF40-2AEF-5B6D-A78B404D03C7}"/>
          </ac:cxnSpMkLst>
        </pc:cxnChg>
        <pc:cxnChg chg="mod">
          <ac:chgData name="Nandini Thakur" userId="66a41c10077f5cd9" providerId="LiveId" clId="{A2CAEF49-1B0C-4759-A78C-367DA7460AB1}" dt="2023-10-31T11:30:41.054" v="3991"/>
          <ac:cxnSpMkLst>
            <pc:docMk/>
            <pc:sldMk cId="2920364391" sldId="304"/>
            <ac:cxnSpMk id="47" creationId="{26C985FD-6AD4-DA0B-E62C-B576DBD29981}"/>
          </ac:cxnSpMkLst>
        </pc:cxnChg>
        <pc:cxnChg chg="mod">
          <ac:chgData name="Nandini Thakur" userId="66a41c10077f5cd9" providerId="LiveId" clId="{A2CAEF49-1B0C-4759-A78C-367DA7460AB1}" dt="2023-10-31T11:30:41.054" v="3991"/>
          <ac:cxnSpMkLst>
            <pc:docMk/>
            <pc:sldMk cId="2920364391" sldId="304"/>
            <ac:cxnSpMk id="48" creationId="{7233C938-6FBD-98E7-42DD-F01795FBD55D}"/>
          </ac:cxnSpMkLst>
        </pc:cxnChg>
        <pc:cxnChg chg="mod">
          <ac:chgData name="Nandini Thakur" userId="66a41c10077f5cd9" providerId="LiveId" clId="{A2CAEF49-1B0C-4759-A78C-367DA7460AB1}" dt="2023-10-31T11:30:41.054" v="3991"/>
          <ac:cxnSpMkLst>
            <pc:docMk/>
            <pc:sldMk cId="2920364391" sldId="304"/>
            <ac:cxnSpMk id="51" creationId="{333D2555-89D7-4A99-836F-A8561FF2E438}"/>
          </ac:cxnSpMkLst>
        </pc:cxnChg>
        <pc:cxnChg chg="mod">
          <ac:chgData name="Nandini Thakur" userId="66a41c10077f5cd9" providerId="LiveId" clId="{A2CAEF49-1B0C-4759-A78C-367DA7460AB1}" dt="2023-10-31T11:30:41.054" v="3991"/>
          <ac:cxnSpMkLst>
            <pc:docMk/>
            <pc:sldMk cId="2920364391" sldId="304"/>
            <ac:cxnSpMk id="57" creationId="{F62ADE44-E1F2-CABC-C2A9-EF43621FA430}"/>
          </ac:cxnSpMkLst>
        </pc:cxnChg>
        <pc:cxnChg chg="mod">
          <ac:chgData name="Nandini Thakur" userId="66a41c10077f5cd9" providerId="LiveId" clId="{A2CAEF49-1B0C-4759-A78C-367DA7460AB1}" dt="2023-10-31T11:30:41.054" v="3991"/>
          <ac:cxnSpMkLst>
            <pc:docMk/>
            <pc:sldMk cId="2920364391" sldId="304"/>
            <ac:cxnSpMk id="58" creationId="{040FF01A-71D1-F75D-40DC-805DB6432C1A}"/>
          </ac:cxnSpMkLst>
        </pc:cxnChg>
        <pc:cxnChg chg="mod">
          <ac:chgData name="Nandini Thakur" userId="66a41c10077f5cd9" providerId="LiveId" clId="{A2CAEF49-1B0C-4759-A78C-367DA7460AB1}" dt="2023-10-31T11:30:41.054" v="3991"/>
          <ac:cxnSpMkLst>
            <pc:docMk/>
            <pc:sldMk cId="2920364391" sldId="304"/>
            <ac:cxnSpMk id="59" creationId="{B91B2B67-9645-D6FE-83D1-C7EC466302FB}"/>
          </ac:cxnSpMkLst>
        </pc:cxnChg>
        <pc:cxnChg chg="mod">
          <ac:chgData name="Nandini Thakur" userId="66a41c10077f5cd9" providerId="LiveId" clId="{A2CAEF49-1B0C-4759-A78C-367DA7460AB1}" dt="2023-10-31T11:30:41.054" v="3991"/>
          <ac:cxnSpMkLst>
            <pc:docMk/>
            <pc:sldMk cId="2920364391" sldId="304"/>
            <ac:cxnSpMk id="62" creationId="{702A8A00-B8A8-B33F-9B94-3FBAB61A894E}"/>
          </ac:cxnSpMkLst>
        </pc:cxnChg>
        <pc:cxnChg chg="mod">
          <ac:chgData name="Nandini Thakur" userId="66a41c10077f5cd9" providerId="LiveId" clId="{A2CAEF49-1B0C-4759-A78C-367DA7460AB1}" dt="2023-10-31T11:30:41.054" v="3991"/>
          <ac:cxnSpMkLst>
            <pc:docMk/>
            <pc:sldMk cId="2920364391" sldId="304"/>
            <ac:cxnSpMk id="63" creationId="{34E711DA-01A0-CB13-A08B-3636C2C90981}"/>
          </ac:cxnSpMkLst>
        </pc:cxnChg>
        <pc:cxnChg chg="mod">
          <ac:chgData name="Nandini Thakur" userId="66a41c10077f5cd9" providerId="LiveId" clId="{A2CAEF49-1B0C-4759-A78C-367DA7460AB1}" dt="2023-10-31T11:30:41.054" v="3991"/>
          <ac:cxnSpMkLst>
            <pc:docMk/>
            <pc:sldMk cId="2920364391" sldId="304"/>
            <ac:cxnSpMk id="64" creationId="{545C5BDE-B493-6DC6-7591-12EA1ED70BAC}"/>
          </ac:cxnSpMkLst>
        </pc:cxnChg>
        <pc:cxnChg chg="mod">
          <ac:chgData name="Nandini Thakur" userId="66a41c10077f5cd9" providerId="LiveId" clId="{A2CAEF49-1B0C-4759-A78C-367DA7460AB1}" dt="2023-10-31T11:30:41.054" v="3991"/>
          <ac:cxnSpMkLst>
            <pc:docMk/>
            <pc:sldMk cId="2920364391" sldId="304"/>
            <ac:cxnSpMk id="65" creationId="{ED2EE6FA-5AFF-1829-BC13-FF12F084210D}"/>
          </ac:cxnSpMkLst>
        </pc:cxnChg>
        <pc:cxnChg chg="mod">
          <ac:chgData name="Nandini Thakur" userId="66a41c10077f5cd9" providerId="LiveId" clId="{A2CAEF49-1B0C-4759-A78C-367DA7460AB1}" dt="2023-10-31T11:30:41.054" v="3991"/>
          <ac:cxnSpMkLst>
            <pc:docMk/>
            <pc:sldMk cId="2920364391" sldId="304"/>
            <ac:cxnSpMk id="67" creationId="{BEE3D9DD-CA8F-E28D-0FAA-ED9803A8583C}"/>
          </ac:cxnSpMkLst>
        </pc:cxnChg>
      </pc:sldChg>
      <pc:sldChg chg="delSp modSp add del mod ord">
        <pc:chgData name="Nandini Thakur" userId="66a41c10077f5cd9" providerId="LiveId" clId="{A2CAEF49-1B0C-4759-A78C-367DA7460AB1}" dt="2023-11-03T05:24:00.173" v="4107" actId="47"/>
        <pc:sldMkLst>
          <pc:docMk/>
          <pc:sldMk cId="1139754713" sldId="305"/>
        </pc:sldMkLst>
        <pc:spChg chg="del">
          <ac:chgData name="Nandini Thakur" userId="66a41c10077f5cd9" providerId="LiveId" clId="{A2CAEF49-1B0C-4759-A78C-367DA7460AB1}" dt="2023-10-31T10:18:27.468" v="3749" actId="478"/>
          <ac:spMkLst>
            <pc:docMk/>
            <pc:sldMk cId="1139754713" sldId="305"/>
            <ac:spMk id="3" creationId="{283D9780-BF80-412E-0444-D7606A32311A}"/>
          </ac:spMkLst>
        </pc:spChg>
        <pc:spChg chg="mod">
          <ac:chgData name="Nandini Thakur" userId="66a41c10077f5cd9" providerId="LiveId" clId="{A2CAEF49-1B0C-4759-A78C-367DA7460AB1}" dt="2023-10-31T10:37:27.772" v="3804"/>
          <ac:spMkLst>
            <pc:docMk/>
            <pc:sldMk cId="1139754713" sldId="305"/>
            <ac:spMk id="5" creationId="{FE132623-0149-3D56-CEAC-7111CDED4583}"/>
          </ac:spMkLst>
        </pc:spChg>
        <pc:spChg chg="mod">
          <ac:chgData name="Nandini Thakur" userId="66a41c10077f5cd9" providerId="LiveId" clId="{A2CAEF49-1B0C-4759-A78C-367DA7460AB1}" dt="2023-10-31T10:18:14.696" v="3747" actId="20577"/>
          <ac:spMkLst>
            <pc:docMk/>
            <pc:sldMk cId="1139754713" sldId="305"/>
            <ac:spMk id="11" creationId="{56E26250-994F-CBC3-3956-C0CFED6CE9BF}"/>
          </ac:spMkLst>
        </pc:spChg>
        <pc:spChg chg="mod">
          <ac:chgData name="Nandini Thakur" userId="66a41c10077f5cd9" providerId="LiveId" clId="{A2CAEF49-1B0C-4759-A78C-367DA7460AB1}" dt="2023-10-31T10:37:20.398" v="3802" actId="948"/>
          <ac:spMkLst>
            <pc:docMk/>
            <pc:sldMk cId="1139754713" sldId="305"/>
            <ac:spMk id="18" creationId="{C153D541-E221-E14F-0511-1A486D2ED670}"/>
          </ac:spMkLst>
        </pc:spChg>
      </pc:sldChg>
      <pc:sldChg chg="new del">
        <pc:chgData name="Nandini Thakur" userId="66a41c10077f5cd9" providerId="LiveId" clId="{A2CAEF49-1B0C-4759-A78C-367DA7460AB1}" dt="2023-10-31T11:08:59.056" v="3854" actId="47"/>
        <pc:sldMkLst>
          <pc:docMk/>
          <pc:sldMk cId="546663397" sldId="306"/>
        </pc:sldMkLst>
      </pc:sldChg>
      <pc:sldChg chg="add del">
        <pc:chgData name="Nandini Thakur" userId="66a41c10077f5cd9" providerId="LiveId" clId="{A2CAEF49-1B0C-4759-A78C-367DA7460AB1}" dt="2023-11-03T05:24:00.173" v="4107" actId="47"/>
        <pc:sldMkLst>
          <pc:docMk/>
          <pc:sldMk cId="725447585" sldId="306"/>
        </pc:sldMkLst>
      </pc:sldChg>
      <pc:sldChg chg="add del">
        <pc:chgData name="Nandini Thakur" userId="66a41c10077f5cd9" providerId="LiveId" clId="{A2CAEF49-1B0C-4759-A78C-367DA7460AB1}" dt="2023-10-31T10:18:10.115" v="3741" actId="47"/>
        <pc:sldMkLst>
          <pc:docMk/>
          <pc:sldMk cId="2750462173" sldId="306"/>
        </pc:sldMkLst>
      </pc:sldChg>
      <pc:sldChg chg="addSp delSp modSp add del mod ord">
        <pc:chgData name="Nandini Thakur" userId="66a41c10077f5cd9" providerId="LiveId" clId="{A2CAEF49-1B0C-4759-A78C-367DA7460AB1}" dt="2023-11-03T05:24:00.173" v="4107" actId="47"/>
        <pc:sldMkLst>
          <pc:docMk/>
          <pc:sldMk cId="4196385156" sldId="307"/>
        </pc:sldMkLst>
        <pc:spChg chg="mod">
          <ac:chgData name="Nandini Thakur" userId="66a41c10077f5cd9" providerId="LiveId" clId="{A2CAEF49-1B0C-4759-A78C-367DA7460AB1}" dt="2023-10-31T11:28:05.974" v="3948"/>
          <ac:spMkLst>
            <pc:docMk/>
            <pc:sldMk cId="4196385156" sldId="307"/>
            <ac:spMk id="4" creationId="{D1A1FABF-37B0-C98B-6B6E-6114E0C9BB94}"/>
          </ac:spMkLst>
        </pc:spChg>
        <pc:spChg chg="del">
          <ac:chgData name="Nandini Thakur" userId="66a41c10077f5cd9" providerId="LiveId" clId="{A2CAEF49-1B0C-4759-A78C-367DA7460AB1}" dt="2023-10-31T11:27:38.452" v="3943" actId="478"/>
          <ac:spMkLst>
            <pc:docMk/>
            <pc:sldMk cId="4196385156" sldId="307"/>
            <ac:spMk id="5" creationId="{FE132623-0149-3D56-CEAC-7111CDED4583}"/>
          </ac:spMkLst>
        </pc:spChg>
        <pc:spChg chg="mod">
          <ac:chgData name="Nandini Thakur" userId="66a41c10077f5cd9" providerId="LiveId" clId="{A2CAEF49-1B0C-4759-A78C-367DA7460AB1}" dt="2023-10-31T11:28:05.974" v="3948"/>
          <ac:spMkLst>
            <pc:docMk/>
            <pc:sldMk cId="4196385156" sldId="307"/>
            <ac:spMk id="6" creationId="{3BD967D8-B361-807F-E80A-06C2DA56BE2A}"/>
          </ac:spMkLst>
        </pc:spChg>
        <pc:spChg chg="mod">
          <ac:chgData name="Nandini Thakur" userId="66a41c10077f5cd9" providerId="LiveId" clId="{A2CAEF49-1B0C-4759-A78C-367DA7460AB1}" dt="2023-10-31T11:28:05.974" v="3948"/>
          <ac:spMkLst>
            <pc:docMk/>
            <pc:sldMk cId="4196385156" sldId="307"/>
            <ac:spMk id="14" creationId="{40593DD8-8D31-B349-1643-E37E7DF332A3}"/>
          </ac:spMkLst>
        </pc:spChg>
        <pc:spChg chg="mod">
          <ac:chgData name="Nandini Thakur" userId="66a41c10077f5cd9" providerId="LiveId" clId="{A2CAEF49-1B0C-4759-A78C-367DA7460AB1}" dt="2023-10-31T11:28:05.974" v="3948"/>
          <ac:spMkLst>
            <pc:docMk/>
            <pc:sldMk cId="4196385156" sldId="307"/>
            <ac:spMk id="15" creationId="{5C09BD45-2EB0-7FF2-27E6-766A8F72D789}"/>
          </ac:spMkLst>
        </pc:spChg>
        <pc:spChg chg="mod">
          <ac:chgData name="Nandini Thakur" userId="66a41c10077f5cd9" providerId="LiveId" clId="{A2CAEF49-1B0C-4759-A78C-367DA7460AB1}" dt="2023-10-31T11:28:05.974" v="3948"/>
          <ac:spMkLst>
            <pc:docMk/>
            <pc:sldMk cId="4196385156" sldId="307"/>
            <ac:spMk id="17" creationId="{9579E621-27F4-30CF-C75A-535589183C11}"/>
          </ac:spMkLst>
        </pc:spChg>
        <pc:spChg chg="mod">
          <ac:chgData name="Nandini Thakur" userId="66a41c10077f5cd9" providerId="LiveId" clId="{A2CAEF49-1B0C-4759-A78C-367DA7460AB1}" dt="2023-10-31T11:28:05.974" v="3948"/>
          <ac:spMkLst>
            <pc:docMk/>
            <pc:sldMk cId="4196385156" sldId="307"/>
            <ac:spMk id="19" creationId="{21EA3A89-C912-768F-C580-0135AF45BB13}"/>
          </ac:spMkLst>
        </pc:spChg>
        <pc:spChg chg="mod">
          <ac:chgData name="Nandini Thakur" userId="66a41c10077f5cd9" providerId="LiveId" clId="{A2CAEF49-1B0C-4759-A78C-367DA7460AB1}" dt="2023-10-31T11:28:17.080" v="3950"/>
          <ac:spMkLst>
            <pc:docMk/>
            <pc:sldMk cId="4196385156" sldId="307"/>
            <ac:spMk id="24" creationId="{D3D4B592-FE07-58CF-101D-E9BCB73579AC}"/>
          </ac:spMkLst>
        </pc:spChg>
        <pc:spChg chg="mod">
          <ac:chgData name="Nandini Thakur" userId="66a41c10077f5cd9" providerId="LiveId" clId="{A2CAEF49-1B0C-4759-A78C-367DA7460AB1}" dt="2023-10-31T11:28:17.080" v="3950"/>
          <ac:spMkLst>
            <pc:docMk/>
            <pc:sldMk cId="4196385156" sldId="307"/>
            <ac:spMk id="25" creationId="{0A1AEB51-BB18-678A-E126-B7DC60759567}"/>
          </ac:spMkLst>
        </pc:spChg>
        <pc:spChg chg="mod">
          <ac:chgData name="Nandini Thakur" userId="66a41c10077f5cd9" providerId="LiveId" clId="{A2CAEF49-1B0C-4759-A78C-367DA7460AB1}" dt="2023-10-31T11:28:17.080" v="3950"/>
          <ac:spMkLst>
            <pc:docMk/>
            <pc:sldMk cId="4196385156" sldId="307"/>
            <ac:spMk id="30" creationId="{F1335C04-0ECB-8717-1AE9-1C6C3BED5A8D}"/>
          </ac:spMkLst>
        </pc:spChg>
        <pc:spChg chg="mod">
          <ac:chgData name="Nandini Thakur" userId="66a41c10077f5cd9" providerId="LiveId" clId="{A2CAEF49-1B0C-4759-A78C-367DA7460AB1}" dt="2023-10-31T11:28:17.080" v="3950"/>
          <ac:spMkLst>
            <pc:docMk/>
            <pc:sldMk cId="4196385156" sldId="307"/>
            <ac:spMk id="32" creationId="{E0B100A3-9FD2-75C6-4B55-E653BE9FBD5F}"/>
          </ac:spMkLst>
        </pc:spChg>
        <pc:spChg chg="mod">
          <ac:chgData name="Nandini Thakur" userId="66a41c10077f5cd9" providerId="LiveId" clId="{A2CAEF49-1B0C-4759-A78C-367DA7460AB1}" dt="2023-10-31T11:28:17.080" v="3950"/>
          <ac:spMkLst>
            <pc:docMk/>
            <pc:sldMk cId="4196385156" sldId="307"/>
            <ac:spMk id="33" creationId="{A9709BF7-2C22-2F57-5D9D-727AB6224F37}"/>
          </ac:spMkLst>
        </pc:spChg>
        <pc:spChg chg="mod">
          <ac:chgData name="Nandini Thakur" userId="66a41c10077f5cd9" providerId="LiveId" clId="{A2CAEF49-1B0C-4759-A78C-367DA7460AB1}" dt="2023-10-31T11:28:17.080" v="3950"/>
          <ac:spMkLst>
            <pc:docMk/>
            <pc:sldMk cId="4196385156" sldId="307"/>
            <ac:spMk id="34" creationId="{50E60568-F24E-E5C1-2572-B0A6B122824A}"/>
          </ac:spMkLst>
        </pc:spChg>
        <pc:spChg chg="mod">
          <ac:chgData name="Nandini Thakur" userId="66a41c10077f5cd9" providerId="LiveId" clId="{A2CAEF49-1B0C-4759-A78C-367DA7460AB1}" dt="2023-10-31T11:29:10.711" v="3957"/>
          <ac:spMkLst>
            <pc:docMk/>
            <pc:sldMk cId="4196385156" sldId="307"/>
            <ac:spMk id="44" creationId="{A2008021-CE7D-7DD9-3C6B-75696B85BB01}"/>
          </ac:spMkLst>
        </pc:spChg>
        <pc:spChg chg="mod">
          <ac:chgData name="Nandini Thakur" userId="66a41c10077f5cd9" providerId="LiveId" clId="{A2CAEF49-1B0C-4759-A78C-367DA7460AB1}" dt="2023-10-31T11:29:10.711" v="3957"/>
          <ac:spMkLst>
            <pc:docMk/>
            <pc:sldMk cId="4196385156" sldId="307"/>
            <ac:spMk id="45" creationId="{6D77BE7B-AB09-CD08-B505-DA1F3F66AB60}"/>
          </ac:spMkLst>
        </pc:spChg>
        <pc:spChg chg="mod">
          <ac:chgData name="Nandini Thakur" userId="66a41c10077f5cd9" providerId="LiveId" clId="{A2CAEF49-1B0C-4759-A78C-367DA7460AB1}" dt="2023-10-31T11:29:10.711" v="3957"/>
          <ac:spMkLst>
            <pc:docMk/>
            <pc:sldMk cId="4196385156" sldId="307"/>
            <ac:spMk id="47" creationId="{B41FA801-E7DE-54DB-8904-58F718140DF6}"/>
          </ac:spMkLst>
        </pc:spChg>
        <pc:spChg chg="mod">
          <ac:chgData name="Nandini Thakur" userId="66a41c10077f5cd9" providerId="LiveId" clId="{A2CAEF49-1B0C-4759-A78C-367DA7460AB1}" dt="2023-10-31T11:29:10.711" v="3957"/>
          <ac:spMkLst>
            <pc:docMk/>
            <pc:sldMk cId="4196385156" sldId="307"/>
            <ac:spMk id="48" creationId="{05A54026-4DA7-F798-9F65-4725FD68CFAC}"/>
          </ac:spMkLst>
        </pc:spChg>
        <pc:spChg chg="mod">
          <ac:chgData name="Nandini Thakur" userId="66a41c10077f5cd9" providerId="LiveId" clId="{A2CAEF49-1B0C-4759-A78C-367DA7460AB1}" dt="2023-10-31T11:29:10.711" v="3957"/>
          <ac:spMkLst>
            <pc:docMk/>
            <pc:sldMk cId="4196385156" sldId="307"/>
            <ac:spMk id="49" creationId="{C2A6978A-F046-BBAA-7BE0-D95F3B35E3AF}"/>
          </ac:spMkLst>
        </pc:spChg>
        <pc:spChg chg="mod">
          <ac:chgData name="Nandini Thakur" userId="66a41c10077f5cd9" providerId="LiveId" clId="{A2CAEF49-1B0C-4759-A78C-367DA7460AB1}" dt="2023-10-31T11:29:10.711" v="3957"/>
          <ac:spMkLst>
            <pc:docMk/>
            <pc:sldMk cId="4196385156" sldId="307"/>
            <ac:spMk id="50" creationId="{FD26AB69-9036-B5AC-63CE-A08BEAFEB63F}"/>
          </ac:spMkLst>
        </pc:spChg>
        <pc:spChg chg="mod">
          <ac:chgData name="Nandini Thakur" userId="66a41c10077f5cd9" providerId="LiveId" clId="{A2CAEF49-1B0C-4759-A78C-367DA7460AB1}" dt="2023-10-31T11:29:10.711" v="3957"/>
          <ac:spMkLst>
            <pc:docMk/>
            <pc:sldMk cId="4196385156" sldId="307"/>
            <ac:spMk id="51" creationId="{A8904F51-AADB-2C2C-A0FD-B118EB7C379E}"/>
          </ac:spMkLst>
        </pc:spChg>
        <pc:spChg chg="mod">
          <ac:chgData name="Nandini Thakur" userId="66a41c10077f5cd9" providerId="LiveId" clId="{A2CAEF49-1B0C-4759-A78C-367DA7460AB1}" dt="2023-10-31T11:29:10.711" v="3957"/>
          <ac:spMkLst>
            <pc:docMk/>
            <pc:sldMk cId="4196385156" sldId="307"/>
            <ac:spMk id="52" creationId="{7C599FCC-01EE-9AE8-D050-2FBB2FC51185}"/>
          </ac:spMkLst>
        </pc:spChg>
        <pc:spChg chg="mod">
          <ac:chgData name="Nandini Thakur" userId="66a41c10077f5cd9" providerId="LiveId" clId="{A2CAEF49-1B0C-4759-A78C-367DA7460AB1}" dt="2023-10-31T11:29:10.711" v="3957"/>
          <ac:spMkLst>
            <pc:docMk/>
            <pc:sldMk cId="4196385156" sldId="307"/>
            <ac:spMk id="60" creationId="{BC734D84-245D-3C31-976A-9F5F619B5D0B}"/>
          </ac:spMkLst>
        </pc:spChg>
        <pc:spChg chg="mod">
          <ac:chgData name="Nandini Thakur" userId="66a41c10077f5cd9" providerId="LiveId" clId="{A2CAEF49-1B0C-4759-A78C-367DA7460AB1}" dt="2023-10-31T11:29:10.711" v="3957"/>
          <ac:spMkLst>
            <pc:docMk/>
            <pc:sldMk cId="4196385156" sldId="307"/>
            <ac:spMk id="61" creationId="{6D69543C-1F9E-E418-F6E5-B607F94ED51D}"/>
          </ac:spMkLst>
        </pc:spChg>
        <pc:spChg chg="mod">
          <ac:chgData name="Nandini Thakur" userId="66a41c10077f5cd9" providerId="LiveId" clId="{A2CAEF49-1B0C-4759-A78C-367DA7460AB1}" dt="2023-10-31T11:29:10.711" v="3957"/>
          <ac:spMkLst>
            <pc:docMk/>
            <pc:sldMk cId="4196385156" sldId="307"/>
            <ac:spMk id="63" creationId="{BA414ACB-582D-1130-8C14-D61226AE8893}"/>
          </ac:spMkLst>
        </pc:spChg>
        <pc:spChg chg="mod">
          <ac:chgData name="Nandini Thakur" userId="66a41c10077f5cd9" providerId="LiveId" clId="{A2CAEF49-1B0C-4759-A78C-367DA7460AB1}" dt="2023-10-31T11:29:10.711" v="3957"/>
          <ac:spMkLst>
            <pc:docMk/>
            <pc:sldMk cId="4196385156" sldId="307"/>
            <ac:spMk id="64" creationId="{31286EEB-05BF-704E-F56C-D19878EEB403}"/>
          </ac:spMkLst>
        </pc:spChg>
        <pc:spChg chg="mod">
          <ac:chgData name="Nandini Thakur" userId="66a41c10077f5cd9" providerId="LiveId" clId="{A2CAEF49-1B0C-4759-A78C-367DA7460AB1}" dt="2023-10-31T11:30:19.504" v="3964"/>
          <ac:spMkLst>
            <pc:docMk/>
            <pc:sldMk cId="4196385156" sldId="307"/>
            <ac:spMk id="73" creationId="{4E1D1E45-FF35-0EBE-FB2D-773E2F05061E}"/>
          </ac:spMkLst>
        </pc:spChg>
        <pc:spChg chg="mod">
          <ac:chgData name="Nandini Thakur" userId="66a41c10077f5cd9" providerId="LiveId" clId="{A2CAEF49-1B0C-4759-A78C-367DA7460AB1}" dt="2023-10-31T11:30:19.504" v="3964"/>
          <ac:spMkLst>
            <pc:docMk/>
            <pc:sldMk cId="4196385156" sldId="307"/>
            <ac:spMk id="74" creationId="{45CE56BB-7EC9-C040-914F-4F037D7E89D2}"/>
          </ac:spMkLst>
        </pc:spChg>
        <pc:spChg chg="mod">
          <ac:chgData name="Nandini Thakur" userId="66a41c10077f5cd9" providerId="LiveId" clId="{A2CAEF49-1B0C-4759-A78C-367DA7460AB1}" dt="2023-10-31T11:30:19.504" v="3964"/>
          <ac:spMkLst>
            <pc:docMk/>
            <pc:sldMk cId="4196385156" sldId="307"/>
            <ac:spMk id="76" creationId="{D3F178A5-FCB1-39C8-8038-E4A2FB0C2AED}"/>
          </ac:spMkLst>
        </pc:spChg>
        <pc:spChg chg="mod">
          <ac:chgData name="Nandini Thakur" userId="66a41c10077f5cd9" providerId="LiveId" clId="{A2CAEF49-1B0C-4759-A78C-367DA7460AB1}" dt="2023-10-31T11:30:19.504" v="3964"/>
          <ac:spMkLst>
            <pc:docMk/>
            <pc:sldMk cId="4196385156" sldId="307"/>
            <ac:spMk id="77" creationId="{66D717E9-04C0-C85F-4E30-4C74482559FE}"/>
          </ac:spMkLst>
        </pc:spChg>
        <pc:spChg chg="mod">
          <ac:chgData name="Nandini Thakur" userId="66a41c10077f5cd9" providerId="LiveId" clId="{A2CAEF49-1B0C-4759-A78C-367DA7460AB1}" dt="2023-10-31T11:30:19.504" v="3964"/>
          <ac:spMkLst>
            <pc:docMk/>
            <pc:sldMk cId="4196385156" sldId="307"/>
            <ac:spMk id="78" creationId="{7570CA3A-AB6B-DC41-183B-B8BA7E34F1EE}"/>
          </ac:spMkLst>
        </pc:spChg>
        <pc:spChg chg="mod">
          <ac:chgData name="Nandini Thakur" userId="66a41c10077f5cd9" providerId="LiveId" clId="{A2CAEF49-1B0C-4759-A78C-367DA7460AB1}" dt="2023-10-31T11:30:19.504" v="3964"/>
          <ac:spMkLst>
            <pc:docMk/>
            <pc:sldMk cId="4196385156" sldId="307"/>
            <ac:spMk id="79" creationId="{B9977CE2-AFEB-BD7E-8EA4-BE28C91CDBB0}"/>
          </ac:spMkLst>
        </pc:spChg>
        <pc:spChg chg="mod">
          <ac:chgData name="Nandini Thakur" userId="66a41c10077f5cd9" providerId="LiveId" clId="{A2CAEF49-1B0C-4759-A78C-367DA7460AB1}" dt="2023-10-31T11:30:19.504" v="3964"/>
          <ac:spMkLst>
            <pc:docMk/>
            <pc:sldMk cId="4196385156" sldId="307"/>
            <ac:spMk id="84" creationId="{DD5B6990-1CB8-FDA6-E58D-84A9668C2EFB}"/>
          </ac:spMkLst>
        </pc:spChg>
        <pc:spChg chg="mod">
          <ac:chgData name="Nandini Thakur" userId="66a41c10077f5cd9" providerId="LiveId" clId="{A2CAEF49-1B0C-4759-A78C-367DA7460AB1}" dt="2023-10-31T11:30:19.504" v="3964"/>
          <ac:spMkLst>
            <pc:docMk/>
            <pc:sldMk cId="4196385156" sldId="307"/>
            <ac:spMk id="85" creationId="{BFC3C344-CB0E-0D6F-942E-673A974DC34F}"/>
          </ac:spMkLst>
        </pc:spChg>
        <pc:spChg chg="mod">
          <ac:chgData name="Nandini Thakur" userId="66a41c10077f5cd9" providerId="LiveId" clId="{A2CAEF49-1B0C-4759-A78C-367DA7460AB1}" dt="2023-10-31T11:30:19.504" v="3964"/>
          <ac:spMkLst>
            <pc:docMk/>
            <pc:sldMk cId="4196385156" sldId="307"/>
            <ac:spMk id="90" creationId="{34AD962A-0621-38BA-011B-85F6C5D68FDC}"/>
          </ac:spMkLst>
        </pc:spChg>
        <pc:spChg chg="mod">
          <ac:chgData name="Nandini Thakur" userId="66a41c10077f5cd9" providerId="LiveId" clId="{A2CAEF49-1B0C-4759-A78C-367DA7460AB1}" dt="2023-10-31T11:30:19.504" v="3964"/>
          <ac:spMkLst>
            <pc:docMk/>
            <pc:sldMk cId="4196385156" sldId="307"/>
            <ac:spMk id="92" creationId="{B8C8EB09-53B8-7BE7-63E6-0568BDDF6656}"/>
          </ac:spMkLst>
        </pc:spChg>
        <pc:spChg chg="mod">
          <ac:chgData name="Nandini Thakur" userId="66a41c10077f5cd9" providerId="LiveId" clId="{A2CAEF49-1B0C-4759-A78C-367DA7460AB1}" dt="2023-10-31T11:30:19.504" v="3964"/>
          <ac:spMkLst>
            <pc:docMk/>
            <pc:sldMk cId="4196385156" sldId="307"/>
            <ac:spMk id="93" creationId="{ED6D13C4-5239-59CC-30A5-83FF810FC84D}"/>
          </ac:spMkLst>
        </pc:spChg>
        <pc:spChg chg="mod">
          <ac:chgData name="Nandini Thakur" userId="66a41c10077f5cd9" providerId="LiveId" clId="{A2CAEF49-1B0C-4759-A78C-367DA7460AB1}" dt="2023-10-31T11:30:19.504" v="3964"/>
          <ac:spMkLst>
            <pc:docMk/>
            <pc:sldMk cId="4196385156" sldId="307"/>
            <ac:spMk id="94" creationId="{0FC7FB83-87DE-A495-F4E6-19F131ADBD97}"/>
          </ac:spMkLst>
        </pc:spChg>
        <pc:grpChg chg="add del mod">
          <ac:chgData name="Nandini Thakur" userId="66a41c10077f5cd9" providerId="LiveId" clId="{A2CAEF49-1B0C-4759-A78C-367DA7460AB1}" dt="2023-10-31T11:29:10.085" v="3956" actId="478"/>
          <ac:grpSpMkLst>
            <pc:docMk/>
            <pc:sldMk cId="4196385156" sldId="307"/>
            <ac:grpSpMk id="2" creationId="{6BD6115D-FB84-60A1-76A5-E642F4CDE427}"/>
          </ac:grpSpMkLst>
        </pc:grpChg>
        <pc:grpChg chg="add del mod">
          <ac:chgData name="Nandini Thakur" userId="66a41c10077f5cd9" providerId="LiveId" clId="{A2CAEF49-1B0C-4759-A78C-367DA7460AB1}" dt="2023-10-31T11:29:10.085" v="3956" actId="478"/>
          <ac:grpSpMkLst>
            <pc:docMk/>
            <pc:sldMk cId="4196385156" sldId="307"/>
            <ac:grpSpMk id="20" creationId="{6D498514-8A0E-DD22-BCEC-6573DED4B1E2}"/>
          </ac:grpSpMkLst>
        </pc:grpChg>
        <pc:grpChg chg="add mod">
          <ac:chgData name="Nandini Thakur" userId="66a41c10077f5cd9" providerId="LiveId" clId="{A2CAEF49-1B0C-4759-A78C-367DA7460AB1}" dt="2023-10-31T11:29:31.324" v="3958" actId="1076"/>
          <ac:grpSpMkLst>
            <pc:docMk/>
            <pc:sldMk cId="4196385156" sldId="307"/>
            <ac:grpSpMk id="35" creationId="{A0E24DE8-2AF4-1761-323D-4532BFED0D70}"/>
          </ac:grpSpMkLst>
        </pc:grpChg>
        <pc:grpChg chg="mod">
          <ac:chgData name="Nandini Thakur" userId="66a41c10077f5cd9" providerId="LiveId" clId="{A2CAEF49-1B0C-4759-A78C-367DA7460AB1}" dt="2023-10-31T11:29:10.711" v="3957"/>
          <ac:grpSpMkLst>
            <pc:docMk/>
            <pc:sldMk cId="4196385156" sldId="307"/>
            <ac:grpSpMk id="36" creationId="{B0EFD1E1-0236-27E3-6CF9-78D0AAA60721}"/>
          </ac:grpSpMkLst>
        </pc:grpChg>
        <pc:grpChg chg="add del mod">
          <ac:chgData name="Nandini Thakur" userId="66a41c10077f5cd9" providerId="LiveId" clId="{A2CAEF49-1B0C-4759-A78C-367DA7460AB1}" dt="2023-10-31T11:30:36.972" v="3989" actId="478"/>
          <ac:grpSpMkLst>
            <pc:docMk/>
            <pc:sldMk cId="4196385156" sldId="307"/>
            <ac:grpSpMk id="65" creationId="{5B01982D-52C9-9102-B83A-AF10B6DD0212}"/>
          </ac:grpSpMkLst>
        </pc:grpChg>
        <pc:grpChg chg="mod">
          <ac:chgData name="Nandini Thakur" userId="66a41c10077f5cd9" providerId="LiveId" clId="{A2CAEF49-1B0C-4759-A78C-367DA7460AB1}" dt="2023-10-31T11:30:19.504" v="3964"/>
          <ac:grpSpMkLst>
            <pc:docMk/>
            <pc:sldMk cId="4196385156" sldId="307"/>
            <ac:grpSpMk id="80" creationId="{737F3A91-69C5-DD0F-2FDC-F3A08F4B5E16}"/>
          </ac:grpSpMkLst>
        </pc:grpChg>
        <pc:cxnChg chg="mod">
          <ac:chgData name="Nandini Thakur" userId="66a41c10077f5cd9" providerId="LiveId" clId="{A2CAEF49-1B0C-4759-A78C-367DA7460AB1}" dt="2023-10-31T11:28:05.974" v="3948"/>
          <ac:cxnSpMkLst>
            <pc:docMk/>
            <pc:sldMk cId="4196385156" sldId="307"/>
            <ac:cxnSpMk id="7" creationId="{91A00C05-C5D7-F2B7-5649-3692B22CBBD0}"/>
          </ac:cxnSpMkLst>
        </pc:cxnChg>
        <pc:cxnChg chg="mod">
          <ac:chgData name="Nandini Thakur" userId="66a41c10077f5cd9" providerId="LiveId" clId="{A2CAEF49-1B0C-4759-A78C-367DA7460AB1}" dt="2023-10-31T11:28:05.974" v="3948"/>
          <ac:cxnSpMkLst>
            <pc:docMk/>
            <pc:sldMk cId="4196385156" sldId="307"/>
            <ac:cxnSpMk id="8" creationId="{24C6CB30-51AB-2574-CD72-E44228BEEB8E}"/>
          </ac:cxnSpMkLst>
        </pc:cxnChg>
        <pc:cxnChg chg="mod">
          <ac:chgData name="Nandini Thakur" userId="66a41c10077f5cd9" providerId="LiveId" clId="{A2CAEF49-1B0C-4759-A78C-367DA7460AB1}" dt="2023-10-31T11:28:05.974" v="3948"/>
          <ac:cxnSpMkLst>
            <pc:docMk/>
            <pc:sldMk cId="4196385156" sldId="307"/>
            <ac:cxnSpMk id="9" creationId="{7A99A380-5D2B-A91B-A3AF-4CF9F8369E63}"/>
          </ac:cxnSpMkLst>
        </pc:cxnChg>
        <pc:cxnChg chg="mod">
          <ac:chgData name="Nandini Thakur" userId="66a41c10077f5cd9" providerId="LiveId" clId="{A2CAEF49-1B0C-4759-A78C-367DA7460AB1}" dt="2023-10-31T11:28:05.974" v="3948"/>
          <ac:cxnSpMkLst>
            <pc:docMk/>
            <pc:sldMk cId="4196385156" sldId="307"/>
            <ac:cxnSpMk id="10" creationId="{70D7644F-B52B-2214-830B-175D7CEA944E}"/>
          </ac:cxnSpMkLst>
        </pc:cxnChg>
        <pc:cxnChg chg="mod">
          <ac:chgData name="Nandini Thakur" userId="66a41c10077f5cd9" providerId="LiveId" clId="{A2CAEF49-1B0C-4759-A78C-367DA7460AB1}" dt="2023-10-31T11:28:05.974" v="3948"/>
          <ac:cxnSpMkLst>
            <pc:docMk/>
            <pc:sldMk cId="4196385156" sldId="307"/>
            <ac:cxnSpMk id="11" creationId="{C7924E14-CEAB-5E6D-A0BE-D3AC9B31AA26}"/>
          </ac:cxnSpMkLst>
        </pc:cxnChg>
        <pc:cxnChg chg="mod">
          <ac:chgData name="Nandini Thakur" userId="66a41c10077f5cd9" providerId="LiveId" clId="{A2CAEF49-1B0C-4759-A78C-367DA7460AB1}" dt="2023-10-31T11:28:05.974" v="3948"/>
          <ac:cxnSpMkLst>
            <pc:docMk/>
            <pc:sldMk cId="4196385156" sldId="307"/>
            <ac:cxnSpMk id="12" creationId="{DD257655-3C57-5E35-C0D2-1A8922672172}"/>
          </ac:cxnSpMkLst>
        </pc:cxnChg>
        <pc:cxnChg chg="mod">
          <ac:chgData name="Nandini Thakur" userId="66a41c10077f5cd9" providerId="LiveId" clId="{A2CAEF49-1B0C-4759-A78C-367DA7460AB1}" dt="2023-10-31T11:28:05.974" v="3948"/>
          <ac:cxnSpMkLst>
            <pc:docMk/>
            <pc:sldMk cId="4196385156" sldId="307"/>
            <ac:cxnSpMk id="13" creationId="{8C6CACBA-F3E0-B354-071D-95D89FDD11BB}"/>
          </ac:cxnSpMkLst>
        </pc:cxnChg>
        <pc:cxnChg chg="mod">
          <ac:chgData name="Nandini Thakur" userId="66a41c10077f5cd9" providerId="LiveId" clId="{A2CAEF49-1B0C-4759-A78C-367DA7460AB1}" dt="2023-10-31T11:28:05.974" v="3948"/>
          <ac:cxnSpMkLst>
            <pc:docMk/>
            <pc:sldMk cId="4196385156" sldId="307"/>
            <ac:cxnSpMk id="16" creationId="{49063A1A-C534-032F-75E5-992AB13585EA}"/>
          </ac:cxnSpMkLst>
        </pc:cxnChg>
        <pc:cxnChg chg="mod">
          <ac:chgData name="Nandini Thakur" userId="66a41c10077f5cd9" providerId="LiveId" clId="{A2CAEF49-1B0C-4759-A78C-367DA7460AB1}" dt="2023-10-31T11:28:17.080" v="3950"/>
          <ac:cxnSpMkLst>
            <pc:docMk/>
            <pc:sldMk cId="4196385156" sldId="307"/>
            <ac:cxnSpMk id="21" creationId="{BDF27373-6CE9-CACB-8A6E-4CFCFF0CD02A}"/>
          </ac:cxnSpMkLst>
        </pc:cxnChg>
        <pc:cxnChg chg="mod">
          <ac:chgData name="Nandini Thakur" userId="66a41c10077f5cd9" providerId="LiveId" clId="{A2CAEF49-1B0C-4759-A78C-367DA7460AB1}" dt="2023-10-31T11:28:17.080" v="3950"/>
          <ac:cxnSpMkLst>
            <pc:docMk/>
            <pc:sldMk cId="4196385156" sldId="307"/>
            <ac:cxnSpMk id="22" creationId="{2C0AB3C0-5CE6-CE69-9859-75E599367CF3}"/>
          </ac:cxnSpMkLst>
        </pc:cxnChg>
        <pc:cxnChg chg="mod">
          <ac:chgData name="Nandini Thakur" userId="66a41c10077f5cd9" providerId="LiveId" clId="{A2CAEF49-1B0C-4759-A78C-367DA7460AB1}" dt="2023-10-31T11:28:17.080" v="3950"/>
          <ac:cxnSpMkLst>
            <pc:docMk/>
            <pc:sldMk cId="4196385156" sldId="307"/>
            <ac:cxnSpMk id="23" creationId="{9B1A5DED-042E-EE1C-D32C-A5E69699B0C6}"/>
          </ac:cxnSpMkLst>
        </pc:cxnChg>
        <pc:cxnChg chg="mod">
          <ac:chgData name="Nandini Thakur" userId="66a41c10077f5cd9" providerId="LiveId" clId="{A2CAEF49-1B0C-4759-A78C-367DA7460AB1}" dt="2023-10-31T11:28:17.080" v="3950"/>
          <ac:cxnSpMkLst>
            <pc:docMk/>
            <pc:sldMk cId="4196385156" sldId="307"/>
            <ac:cxnSpMk id="26" creationId="{EE6EA19A-7338-C074-7C65-4F711B1BEE8E}"/>
          </ac:cxnSpMkLst>
        </pc:cxnChg>
        <pc:cxnChg chg="mod">
          <ac:chgData name="Nandini Thakur" userId="66a41c10077f5cd9" providerId="LiveId" clId="{A2CAEF49-1B0C-4759-A78C-367DA7460AB1}" dt="2023-10-31T11:28:17.080" v="3950"/>
          <ac:cxnSpMkLst>
            <pc:docMk/>
            <pc:sldMk cId="4196385156" sldId="307"/>
            <ac:cxnSpMk id="27" creationId="{D89599B2-563E-A0C7-E074-3E07D299A89C}"/>
          </ac:cxnSpMkLst>
        </pc:cxnChg>
        <pc:cxnChg chg="mod">
          <ac:chgData name="Nandini Thakur" userId="66a41c10077f5cd9" providerId="LiveId" clId="{A2CAEF49-1B0C-4759-A78C-367DA7460AB1}" dt="2023-10-31T11:28:17.080" v="3950"/>
          <ac:cxnSpMkLst>
            <pc:docMk/>
            <pc:sldMk cId="4196385156" sldId="307"/>
            <ac:cxnSpMk id="28" creationId="{0E41BB56-5A77-5675-7E58-32854EC09135}"/>
          </ac:cxnSpMkLst>
        </pc:cxnChg>
        <pc:cxnChg chg="mod">
          <ac:chgData name="Nandini Thakur" userId="66a41c10077f5cd9" providerId="LiveId" clId="{A2CAEF49-1B0C-4759-A78C-367DA7460AB1}" dt="2023-10-31T11:28:17.080" v="3950"/>
          <ac:cxnSpMkLst>
            <pc:docMk/>
            <pc:sldMk cId="4196385156" sldId="307"/>
            <ac:cxnSpMk id="29" creationId="{391CC3CD-4671-F8AF-EFDC-9C2555FAF815}"/>
          </ac:cxnSpMkLst>
        </pc:cxnChg>
        <pc:cxnChg chg="mod">
          <ac:chgData name="Nandini Thakur" userId="66a41c10077f5cd9" providerId="LiveId" clId="{A2CAEF49-1B0C-4759-A78C-367DA7460AB1}" dt="2023-10-31T11:28:17.080" v="3950"/>
          <ac:cxnSpMkLst>
            <pc:docMk/>
            <pc:sldMk cId="4196385156" sldId="307"/>
            <ac:cxnSpMk id="31" creationId="{1A8B7D47-06C2-696B-31B3-6B131ED21DF0}"/>
          </ac:cxnSpMkLst>
        </pc:cxnChg>
        <pc:cxnChg chg="mod">
          <ac:chgData name="Nandini Thakur" userId="66a41c10077f5cd9" providerId="LiveId" clId="{A2CAEF49-1B0C-4759-A78C-367DA7460AB1}" dt="2023-10-31T11:29:10.711" v="3957"/>
          <ac:cxnSpMkLst>
            <pc:docMk/>
            <pc:sldMk cId="4196385156" sldId="307"/>
            <ac:cxnSpMk id="37" creationId="{3AA46046-2EC4-9D37-0135-AA941A0655C1}"/>
          </ac:cxnSpMkLst>
        </pc:cxnChg>
        <pc:cxnChg chg="mod">
          <ac:chgData name="Nandini Thakur" userId="66a41c10077f5cd9" providerId="LiveId" clId="{A2CAEF49-1B0C-4759-A78C-367DA7460AB1}" dt="2023-10-31T11:29:10.711" v="3957"/>
          <ac:cxnSpMkLst>
            <pc:docMk/>
            <pc:sldMk cId="4196385156" sldId="307"/>
            <ac:cxnSpMk id="38" creationId="{7531CC7E-6C82-5500-61D7-EC79BCDA407A}"/>
          </ac:cxnSpMkLst>
        </pc:cxnChg>
        <pc:cxnChg chg="mod">
          <ac:chgData name="Nandini Thakur" userId="66a41c10077f5cd9" providerId="LiveId" clId="{A2CAEF49-1B0C-4759-A78C-367DA7460AB1}" dt="2023-10-31T11:29:10.711" v="3957"/>
          <ac:cxnSpMkLst>
            <pc:docMk/>
            <pc:sldMk cId="4196385156" sldId="307"/>
            <ac:cxnSpMk id="39" creationId="{EAEE9CB8-7C28-86AC-D1C5-1DDC3B042684}"/>
          </ac:cxnSpMkLst>
        </pc:cxnChg>
        <pc:cxnChg chg="mod">
          <ac:chgData name="Nandini Thakur" userId="66a41c10077f5cd9" providerId="LiveId" clId="{A2CAEF49-1B0C-4759-A78C-367DA7460AB1}" dt="2023-10-31T11:29:10.711" v="3957"/>
          <ac:cxnSpMkLst>
            <pc:docMk/>
            <pc:sldMk cId="4196385156" sldId="307"/>
            <ac:cxnSpMk id="40" creationId="{7959C90F-0136-6241-57AD-82FE9726E828}"/>
          </ac:cxnSpMkLst>
        </pc:cxnChg>
        <pc:cxnChg chg="mod">
          <ac:chgData name="Nandini Thakur" userId="66a41c10077f5cd9" providerId="LiveId" clId="{A2CAEF49-1B0C-4759-A78C-367DA7460AB1}" dt="2023-10-31T11:29:10.711" v="3957"/>
          <ac:cxnSpMkLst>
            <pc:docMk/>
            <pc:sldMk cId="4196385156" sldId="307"/>
            <ac:cxnSpMk id="41" creationId="{72F20F73-791B-8084-F234-2894019CD1A2}"/>
          </ac:cxnSpMkLst>
        </pc:cxnChg>
        <pc:cxnChg chg="mod">
          <ac:chgData name="Nandini Thakur" userId="66a41c10077f5cd9" providerId="LiveId" clId="{A2CAEF49-1B0C-4759-A78C-367DA7460AB1}" dt="2023-10-31T11:29:10.711" v="3957"/>
          <ac:cxnSpMkLst>
            <pc:docMk/>
            <pc:sldMk cId="4196385156" sldId="307"/>
            <ac:cxnSpMk id="42" creationId="{27E05182-F298-AC87-5945-1CF5F68D0049}"/>
          </ac:cxnSpMkLst>
        </pc:cxnChg>
        <pc:cxnChg chg="mod">
          <ac:chgData name="Nandini Thakur" userId="66a41c10077f5cd9" providerId="LiveId" clId="{A2CAEF49-1B0C-4759-A78C-367DA7460AB1}" dt="2023-10-31T11:29:10.711" v="3957"/>
          <ac:cxnSpMkLst>
            <pc:docMk/>
            <pc:sldMk cId="4196385156" sldId="307"/>
            <ac:cxnSpMk id="43" creationId="{65E7A702-51A1-1665-C198-9685832973ED}"/>
          </ac:cxnSpMkLst>
        </pc:cxnChg>
        <pc:cxnChg chg="mod">
          <ac:chgData name="Nandini Thakur" userId="66a41c10077f5cd9" providerId="LiveId" clId="{A2CAEF49-1B0C-4759-A78C-367DA7460AB1}" dt="2023-10-31T11:29:10.711" v="3957"/>
          <ac:cxnSpMkLst>
            <pc:docMk/>
            <pc:sldMk cId="4196385156" sldId="307"/>
            <ac:cxnSpMk id="46" creationId="{238FE8B8-F266-8686-25C4-FA520EA1E31B}"/>
          </ac:cxnSpMkLst>
        </pc:cxnChg>
        <pc:cxnChg chg="mod">
          <ac:chgData name="Nandini Thakur" userId="66a41c10077f5cd9" providerId="LiveId" clId="{A2CAEF49-1B0C-4759-A78C-367DA7460AB1}" dt="2023-10-31T11:29:10.711" v="3957"/>
          <ac:cxnSpMkLst>
            <pc:docMk/>
            <pc:sldMk cId="4196385156" sldId="307"/>
            <ac:cxnSpMk id="53" creationId="{05E47BDA-927E-7CFB-D81B-A025814A33A4}"/>
          </ac:cxnSpMkLst>
        </pc:cxnChg>
        <pc:cxnChg chg="mod">
          <ac:chgData name="Nandini Thakur" userId="66a41c10077f5cd9" providerId="LiveId" clId="{A2CAEF49-1B0C-4759-A78C-367DA7460AB1}" dt="2023-10-31T11:29:10.711" v="3957"/>
          <ac:cxnSpMkLst>
            <pc:docMk/>
            <pc:sldMk cId="4196385156" sldId="307"/>
            <ac:cxnSpMk id="54" creationId="{BDD016FF-C5E6-A625-D796-ED192CE5CA7B}"/>
          </ac:cxnSpMkLst>
        </pc:cxnChg>
        <pc:cxnChg chg="mod">
          <ac:chgData name="Nandini Thakur" userId="66a41c10077f5cd9" providerId="LiveId" clId="{A2CAEF49-1B0C-4759-A78C-367DA7460AB1}" dt="2023-10-31T11:29:10.711" v="3957"/>
          <ac:cxnSpMkLst>
            <pc:docMk/>
            <pc:sldMk cId="4196385156" sldId="307"/>
            <ac:cxnSpMk id="55" creationId="{78BA4464-80F8-94CD-E6BC-280BB10827F6}"/>
          </ac:cxnSpMkLst>
        </pc:cxnChg>
        <pc:cxnChg chg="mod">
          <ac:chgData name="Nandini Thakur" userId="66a41c10077f5cd9" providerId="LiveId" clId="{A2CAEF49-1B0C-4759-A78C-367DA7460AB1}" dt="2023-10-31T11:29:10.711" v="3957"/>
          <ac:cxnSpMkLst>
            <pc:docMk/>
            <pc:sldMk cId="4196385156" sldId="307"/>
            <ac:cxnSpMk id="56" creationId="{3F4AE47B-D0E8-B0E4-7058-C360181DEF9E}"/>
          </ac:cxnSpMkLst>
        </pc:cxnChg>
        <pc:cxnChg chg="mod">
          <ac:chgData name="Nandini Thakur" userId="66a41c10077f5cd9" providerId="LiveId" clId="{A2CAEF49-1B0C-4759-A78C-367DA7460AB1}" dt="2023-10-31T11:29:10.711" v="3957"/>
          <ac:cxnSpMkLst>
            <pc:docMk/>
            <pc:sldMk cId="4196385156" sldId="307"/>
            <ac:cxnSpMk id="57" creationId="{00A2089A-DE50-7795-CC18-5CCC7DF8956E}"/>
          </ac:cxnSpMkLst>
        </pc:cxnChg>
        <pc:cxnChg chg="mod">
          <ac:chgData name="Nandini Thakur" userId="66a41c10077f5cd9" providerId="LiveId" clId="{A2CAEF49-1B0C-4759-A78C-367DA7460AB1}" dt="2023-10-31T11:29:10.711" v="3957"/>
          <ac:cxnSpMkLst>
            <pc:docMk/>
            <pc:sldMk cId="4196385156" sldId="307"/>
            <ac:cxnSpMk id="58" creationId="{FEC9E140-BDF5-1769-7231-1A4CD63A2D95}"/>
          </ac:cxnSpMkLst>
        </pc:cxnChg>
        <pc:cxnChg chg="mod">
          <ac:chgData name="Nandini Thakur" userId="66a41c10077f5cd9" providerId="LiveId" clId="{A2CAEF49-1B0C-4759-A78C-367DA7460AB1}" dt="2023-10-31T11:29:10.711" v="3957"/>
          <ac:cxnSpMkLst>
            <pc:docMk/>
            <pc:sldMk cId="4196385156" sldId="307"/>
            <ac:cxnSpMk id="59" creationId="{747E327A-D062-1F84-642D-50F22E65E7FE}"/>
          </ac:cxnSpMkLst>
        </pc:cxnChg>
        <pc:cxnChg chg="mod">
          <ac:chgData name="Nandini Thakur" userId="66a41c10077f5cd9" providerId="LiveId" clId="{A2CAEF49-1B0C-4759-A78C-367DA7460AB1}" dt="2023-10-31T11:29:10.711" v="3957"/>
          <ac:cxnSpMkLst>
            <pc:docMk/>
            <pc:sldMk cId="4196385156" sldId="307"/>
            <ac:cxnSpMk id="62" creationId="{EE8FDF23-5FA9-E16D-4CAA-F00509BA86FC}"/>
          </ac:cxnSpMkLst>
        </pc:cxnChg>
        <pc:cxnChg chg="mod">
          <ac:chgData name="Nandini Thakur" userId="66a41c10077f5cd9" providerId="LiveId" clId="{A2CAEF49-1B0C-4759-A78C-367DA7460AB1}" dt="2023-10-31T11:30:19.504" v="3964"/>
          <ac:cxnSpMkLst>
            <pc:docMk/>
            <pc:sldMk cId="4196385156" sldId="307"/>
            <ac:cxnSpMk id="66" creationId="{E37071D9-0FC3-DED6-60D2-57F7286A80B6}"/>
          </ac:cxnSpMkLst>
        </pc:cxnChg>
        <pc:cxnChg chg="mod">
          <ac:chgData name="Nandini Thakur" userId="66a41c10077f5cd9" providerId="LiveId" clId="{A2CAEF49-1B0C-4759-A78C-367DA7460AB1}" dt="2023-10-31T11:30:19.504" v="3964"/>
          <ac:cxnSpMkLst>
            <pc:docMk/>
            <pc:sldMk cId="4196385156" sldId="307"/>
            <ac:cxnSpMk id="67" creationId="{A675C9D0-7584-D926-F5C5-A3104C839FA3}"/>
          </ac:cxnSpMkLst>
        </pc:cxnChg>
        <pc:cxnChg chg="mod">
          <ac:chgData name="Nandini Thakur" userId="66a41c10077f5cd9" providerId="LiveId" clId="{A2CAEF49-1B0C-4759-A78C-367DA7460AB1}" dt="2023-10-31T11:30:19.504" v="3964"/>
          <ac:cxnSpMkLst>
            <pc:docMk/>
            <pc:sldMk cId="4196385156" sldId="307"/>
            <ac:cxnSpMk id="68" creationId="{8A9AE668-BBA3-7287-91E3-AF814398DC78}"/>
          </ac:cxnSpMkLst>
        </pc:cxnChg>
        <pc:cxnChg chg="mod">
          <ac:chgData name="Nandini Thakur" userId="66a41c10077f5cd9" providerId="LiveId" clId="{A2CAEF49-1B0C-4759-A78C-367DA7460AB1}" dt="2023-10-31T11:30:19.504" v="3964"/>
          <ac:cxnSpMkLst>
            <pc:docMk/>
            <pc:sldMk cId="4196385156" sldId="307"/>
            <ac:cxnSpMk id="69" creationId="{C309CB87-B9B3-26D5-DE65-714BA9F770DC}"/>
          </ac:cxnSpMkLst>
        </pc:cxnChg>
        <pc:cxnChg chg="mod">
          <ac:chgData name="Nandini Thakur" userId="66a41c10077f5cd9" providerId="LiveId" clId="{A2CAEF49-1B0C-4759-A78C-367DA7460AB1}" dt="2023-10-31T11:30:19.504" v="3964"/>
          <ac:cxnSpMkLst>
            <pc:docMk/>
            <pc:sldMk cId="4196385156" sldId="307"/>
            <ac:cxnSpMk id="70" creationId="{AE14DCF9-9D93-5430-5F75-58861B8C2D37}"/>
          </ac:cxnSpMkLst>
        </pc:cxnChg>
        <pc:cxnChg chg="mod">
          <ac:chgData name="Nandini Thakur" userId="66a41c10077f5cd9" providerId="LiveId" clId="{A2CAEF49-1B0C-4759-A78C-367DA7460AB1}" dt="2023-10-31T11:30:19.504" v="3964"/>
          <ac:cxnSpMkLst>
            <pc:docMk/>
            <pc:sldMk cId="4196385156" sldId="307"/>
            <ac:cxnSpMk id="71" creationId="{51821331-A837-CC68-D4E9-33F0C1B27B5B}"/>
          </ac:cxnSpMkLst>
        </pc:cxnChg>
        <pc:cxnChg chg="mod">
          <ac:chgData name="Nandini Thakur" userId="66a41c10077f5cd9" providerId="LiveId" clId="{A2CAEF49-1B0C-4759-A78C-367DA7460AB1}" dt="2023-10-31T11:30:19.504" v="3964"/>
          <ac:cxnSpMkLst>
            <pc:docMk/>
            <pc:sldMk cId="4196385156" sldId="307"/>
            <ac:cxnSpMk id="72" creationId="{CDF676D8-AC7C-30D9-0EF9-9D9CF3B8E0CC}"/>
          </ac:cxnSpMkLst>
        </pc:cxnChg>
        <pc:cxnChg chg="mod">
          <ac:chgData name="Nandini Thakur" userId="66a41c10077f5cd9" providerId="LiveId" clId="{A2CAEF49-1B0C-4759-A78C-367DA7460AB1}" dt="2023-10-31T11:30:19.504" v="3964"/>
          <ac:cxnSpMkLst>
            <pc:docMk/>
            <pc:sldMk cId="4196385156" sldId="307"/>
            <ac:cxnSpMk id="75" creationId="{5619CF7C-F3E2-B32D-C98B-46A9F45813AB}"/>
          </ac:cxnSpMkLst>
        </pc:cxnChg>
        <pc:cxnChg chg="mod">
          <ac:chgData name="Nandini Thakur" userId="66a41c10077f5cd9" providerId="LiveId" clId="{A2CAEF49-1B0C-4759-A78C-367DA7460AB1}" dt="2023-10-31T11:30:19.504" v="3964"/>
          <ac:cxnSpMkLst>
            <pc:docMk/>
            <pc:sldMk cId="4196385156" sldId="307"/>
            <ac:cxnSpMk id="81" creationId="{D33B1C5D-AC01-7D9E-BE85-3A952FC453A3}"/>
          </ac:cxnSpMkLst>
        </pc:cxnChg>
        <pc:cxnChg chg="mod">
          <ac:chgData name="Nandini Thakur" userId="66a41c10077f5cd9" providerId="LiveId" clId="{A2CAEF49-1B0C-4759-A78C-367DA7460AB1}" dt="2023-10-31T11:30:19.504" v="3964"/>
          <ac:cxnSpMkLst>
            <pc:docMk/>
            <pc:sldMk cId="4196385156" sldId="307"/>
            <ac:cxnSpMk id="82" creationId="{F005B7AA-76B5-373A-E08B-19BC3669A9B3}"/>
          </ac:cxnSpMkLst>
        </pc:cxnChg>
        <pc:cxnChg chg="mod">
          <ac:chgData name="Nandini Thakur" userId="66a41c10077f5cd9" providerId="LiveId" clId="{A2CAEF49-1B0C-4759-A78C-367DA7460AB1}" dt="2023-10-31T11:30:19.504" v="3964"/>
          <ac:cxnSpMkLst>
            <pc:docMk/>
            <pc:sldMk cId="4196385156" sldId="307"/>
            <ac:cxnSpMk id="83" creationId="{8098BA24-9898-5F9C-543C-1E314FE30D5A}"/>
          </ac:cxnSpMkLst>
        </pc:cxnChg>
        <pc:cxnChg chg="mod">
          <ac:chgData name="Nandini Thakur" userId="66a41c10077f5cd9" providerId="LiveId" clId="{A2CAEF49-1B0C-4759-A78C-367DA7460AB1}" dt="2023-10-31T11:30:19.504" v="3964"/>
          <ac:cxnSpMkLst>
            <pc:docMk/>
            <pc:sldMk cId="4196385156" sldId="307"/>
            <ac:cxnSpMk id="86" creationId="{A7A5D946-D42F-97FE-FB45-F39368E2B7A4}"/>
          </ac:cxnSpMkLst>
        </pc:cxnChg>
        <pc:cxnChg chg="mod">
          <ac:chgData name="Nandini Thakur" userId="66a41c10077f5cd9" providerId="LiveId" clId="{A2CAEF49-1B0C-4759-A78C-367DA7460AB1}" dt="2023-10-31T11:30:19.504" v="3964"/>
          <ac:cxnSpMkLst>
            <pc:docMk/>
            <pc:sldMk cId="4196385156" sldId="307"/>
            <ac:cxnSpMk id="87" creationId="{CE675AC3-5727-F8CF-70D7-8F5A06AF156C}"/>
          </ac:cxnSpMkLst>
        </pc:cxnChg>
        <pc:cxnChg chg="mod">
          <ac:chgData name="Nandini Thakur" userId="66a41c10077f5cd9" providerId="LiveId" clId="{A2CAEF49-1B0C-4759-A78C-367DA7460AB1}" dt="2023-10-31T11:30:19.504" v="3964"/>
          <ac:cxnSpMkLst>
            <pc:docMk/>
            <pc:sldMk cId="4196385156" sldId="307"/>
            <ac:cxnSpMk id="88" creationId="{623E9554-4C72-67AC-E976-5047F6895636}"/>
          </ac:cxnSpMkLst>
        </pc:cxnChg>
        <pc:cxnChg chg="mod">
          <ac:chgData name="Nandini Thakur" userId="66a41c10077f5cd9" providerId="LiveId" clId="{A2CAEF49-1B0C-4759-A78C-367DA7460AB1}" dt="2023-10-31T11:30:19.504" v="3964"/>
          <ac:cxnSpMkLst>
            <pc:docMk/>
            <pc:sldMk cId="4196385156" sldId="307"/>
            <ac:cxnSpMk id="89" creationId="{35F2A7EC-843D-0CE6-CFC9-67F79A342ADC}"/>
          </ac:cxnSpMkLst>
        </pc:cxnChg>
        <pc:cxnChg chg="mod">
          <ac:chgData name="Nandini Thakur" userId="66a41c10077f5cd9" providerId="LiveId" clId="{A2CAEF49-1B0C-4759-A78C-367DA7460AB1}" dt="2023-10-31T11:30:19.504" v="3964"/>
          <ac:cxnSpMkLst>
            <pc:docMk/>
            <pc:sldMk cId="4196385156" sldId="307"/>
            <ac:cxnSpMk id="91" creationId="{A83590A0-C34A-1262-24B7-BA1D6F60DBD9}"/>
          </ac:cxnSpMkLst>
        </pc:cxnChg>
      </pc:sldChg>
      <pc:sldChg chg="add del ord">
        <pc:chgData name="Nandini Thakur" userId="66a41c10077f5cd9" providerId="LiveId" clId="{A2CAEF49-1B0C-4759-A78C-367DA7460AB1}" dt="2023-10-31T11:43:30.936" v="4021" actId="2890"/>
        <pc:sldMkLst>
          <pc:docMk/>
          <pc:sldMk cId="287598780" sldId="308"/>
        </pc:sldMkLst>
      </pc:sldChg>
      <pc:sldMasterChg chg="addSp delSp modSp mod modSldLayout">
        <pc:chgData name="Nandini Thakur" userId="66a41c10077f5cd9" providerId="LiveId" clId="{A2CAEF49-1B0C-4759-A78C-367DA7460AB1}" dt="2023-11-03T05:27:56.073" v="4114" actId="207"/>
        <pc:sldMasterMkLst>
          <pc:docMk/>
          <pc:sldMasterMk cId="1628178356" sldId="2147483660"/>
        </pc:sldMasterMkLst>
        <pc:spChg chg="mod">
          <ac:chgData name="Nandini Thakur" userId="66a41c10077f5cd9" providerId="LiveId" clId="{A2CAEF49-1B0C-4759-A78C-367DA7460AB1}" dt="2023-11-03T05:27:56.073" v="4114" actId="207"/>
          <ac:spMkLst>
            <pc:docMk/>
            <pc:sldMasterMk cId="1628178356" sldId="2147483660"/>
            <ac:spMk id="2" creationId="{00000000-0000-0000-0000-000000000000}"/>
          </ac:spMkLst>
        </pc:spChg>
        <pc:spChg chg="mod">
          <ac:chgData name="Nandini Thakur" userId="66a41c10077f5cd9" providerId="LiveId" clId="{A2CAEF49-1B0C-4759-A78C-367DA7460AB1}" dt="2023-11-03T05:23:22.316" v="4104" actId="14100"/>
          <ac:spMkLst>
            <pc:docMk/>
            <pc:sldMasterMk cId="1628178356" sldId="2147483660"/>
            <ac:spMk id="3" creationId="{00000000-0000-0000-0000-000000000000}"/>
          </ac:spMkLst>
        </pc:spChg>
        <pc:spChg chg="mod">
          <ac:chgData name="Nandini Thakur" userId="66a41c10077f5cd9" providerId="LiveId" clId="{A2CAEF49-1B0C-4759-A78C-367DA7460AB1}" dt="2023-10-28T05:46:34.418" v="833"/>
          <ac:spMkLst>
            <pc:docMk/>
            <pc:sldMasterMk cId="1628178356" sldId="2147483660"/>
            <ac:spMk id="4" creationId="{00000000-0000-0000-0000-000000000000}"/>
          </ac:spMkLst>
        </pc:spChg>
        <pc:spChg chg="mod">
          <ac:chgData name="Nandini Thakur" userId="66a41c10077f5cd9" providerId="LiveId" clId="{A2CAEF49-1B0C-4759-A78C-367DA7460AB1}" dt="2023-10-28T05:46:34.418" v="833"/>
          <ac:spMkLst>
            <pc:docMk/>
            <pc:sldMasterMk cId="1628178356" sldId="2147483660"/>
            <ac:spMk id="5" creationId="{00000000-0000-0000-0000-000000000000}"/>
          </ac:spMkLst>
        </pc:spChg>
        <pc:spChg chg="add del mod">
          <ac:chgData name="Nandini Thakur" userId="66a41c10077f5cd9" providerId="LiveId" clId="{A2CAEF49-1B0C-4759-A78C-367DA7460AB1}" dt="2023-10-28T05:27:19.785" v="830" actId="478"/>
          <ac:spMkLst>
            <pc:docMk/>
            <pc:sldMasterMk cId="1628178356" sldId="2147483660"/>
            <ac:spMk id="6" creationId="{A744B860-9A71-26AF-4898-6562B2001ED8}"/>
          </ac:spMkLst>
        </pc:spChg>
        <pc:spChg chg="add del mod">
          <ac:chgData name="Nandini Thakur" userId="66a41c10077f5cd9" providerId="LiveId" clId="{A2CAEF49-1B0C-4759-A78C-367DA7460AB1}" dt="2023-11-03T05:23:28.354" v="4106" actId="478"/>
          <ac:spMkLst>
            <pc:docMk/>
            <pc:sldMasterMk cId="1628178356" sldId="2147483660"/>
            <ac:spMk id="6" creationId="{EE0EBB1B-BCA9-70DB-984B-ADD9BBBBD37F}"/>
          </ac:spMkLst>
        </pc:spChg>
        <pc:picChg chg="mod">
          <ac:chgData name="Nandini Thakur" userId="66a41c10077f5cd9" providerId="LiveId" clId="{A2CAEF49-1B0C-4759-A78C-367DA7460AB1}" dt="2023-10-28T05:46:34.418" v="833"/>
          <ac:picMkLst>
            <pc:docMk/>
            <pc:sldMasterMk cId="1628178356" sldId="2147483660"/>
            <ac:picMk id="7" creationId="{614373A8-800E-3AFE-C76A-AB84EBEFBDB0}"/>
          </ac:picMkLst>
        </pc:picChg>
        <pc:sldLayoutChg chg="addSp delSp modSp mod">
          <pc:chgData name="Nandini Thakur" userId="66a41c10077f5cd9" providerId="LiveId" clId="{A2CAEF49-1B0C-4759-A78C-367DA7460AB1}" dt="2023-10-28T05:51:15.818" v="834" actId="1076"/>
          <pc:sldLayoutMkLst>
            <pc:docMk/>
            <pc:sldMasterMk cId="1628178356" sldId="2147483660"/>
            <pc:sldLayoutMk cId="1331126872" sldId="2147483661"/>
          </pc:sldLayoutMkLst>
          <pc:spChg chg="del">
            <ac:chgData name="Nandini Thakur" userId="66a41c10077f5cd9" providerId="LiveId" clId="{A2CAEF49-1B0C-4759-A78C-367DA7460AB1}" dt="2023-10-27T11:01:06.335" v="76" actId="478"/>
            <ac:spMkLst>
              <pc:docMk/>
              <pc:sldMasterMk cId="1628178356" sldId="2147483660"/>
              <pc:sldLayoutMk cId="1331126872" sldId="2147483661"/>
              <ac:spMk id="2" creationId="{00000000-0000-0000-0000-000000000000}"/>
            </ac:spMkLst>
          </pc:spChg>
          <pc:spChg chg="del">
            <ac:chgData name="Nandini Thakur" userId="66a41c10077f5cd9" providerId="LiveId" clId="{A2CAEF49-1B0C-4759-A78C-367DA7460AB1}" dt="2023-10-27T11:01:06.335" v="76" actId="478"/>
            <ac:spMkLst>
              <pc:docMk/>
              <pc:sldMasterMk cId="1628178356" sldId="2147483660"/>
              <pc:sldLayoutMk cId="1331126872" sldId="2147483661"/>
              <ac:spMk id="3" creationId="{00000000-0000-0000-0000-000000000000}"/>
            </ac:spMkLst>
          </pc:spChg>
          <pc:spChg chg="del">
            <ac:chgData name="Nandini Thakur" userId="66a41c10077f5cd9" providerId="LiveId" clId="{A2CAEF49-1B0C-4759-A78C-367DA7460AB1}" dt="2023-10-27T10:49:27.486" v="23" actId="478"/>
            <ac:spMkLst>
              <pc:docMk/>
              <pc:sldMasterMk cId="1628178356" sldId="2147483660"/>
              <pc:sldLayoutMk cId="1331126872" sldId="2147483661"/>
              <ac:spMk id="4" creationId="{00000000-0000-0000-0000-000000000000}"/>
            </ac:spMkLst>
          </pc:spChg>
          <pc:spChg chg="del">
            <ac:chgData name="Nandini Thakur" userId="66a41c10077f5cd9" providerId="LiveId" clId="{A2CAEF49-1B0C-4759-A78C-367DA7460AB1}" dt="2023-10-27T10:49:27.486" v="23" actId="478"/>
            <ac:spMkLst>
              <pc:docMk/>
              <pc:sldMasterMk cId="1628178356" sldId="2147483660"/>
              <pc:sldLayoutMk cId="1331126872" sldId="2147483661"/>
              <ac:spMk id="5" creationId="{00000000-0000-0000-0000-000000000000}"/>
            </ac:spMkLst>
          </pc:spChg>
          <pc:spChg chg="del">
            <ac:chgData name="Nandini Thakur" userId="66a41c10077f5cd9" providerId="LiveId" clId="{A2CAEF49-1B0C-4759-A78C-367DA7460AB1}" dt="2023-10-27T10:49:27.486" v="23" actId="478"/>
            <ac:spMkLst>
              <pc:docMk/>
              <pc:sldMasterMk cId="1628178356" sldId="2147483660"/>
              <pc:sldLayoutMk cId="1331126872" sldId="2147483661"/>
              <ac:spMk id="6" creationId="{00000000-0000-0000-0000-000000000000}"/>
            </ac:spMkLst>
          </pc:spChg>
          <pc:spChg chg="mod">
            <ac:chgData name="Nandini Thakur" userId="66a41c10077f5cd9" providerId="LiveId" clId="{A2CAEF49-1B0C-4759-A78C-367DA7460AB1}" dt="2023-10-28T05:51:15.818" v="834" actId="1076"/>
            <ac:spMkLst>
              <pc:docMk/>
              <pc:sldMasterMk cId="1628178356" sldId="2147483660"/>
              <pc:sldLayoutMk cId="1331126872" sldId="2147483661"/>
              <ac:spMk id="8" creationId="{3A5B5948-5B02-E3AA-D3C6-19AABBD17542}"/>
            </ac:spMkLst>
          </pc:spChg>
          <pc:grpChg chg="add mod">
            <ac:chgData name="Nandini Thakur" userId="66a41c10077f5cd9" providerId="LiveId" clId="{A2CAEF49-1B0C-4759-A78C-367DA7460AB1}" dt="2023-10-27T11:01:35.125" v="81" actId="164"/>
            <ac:grpSpMkLst>
              <pc:docMk/>
              <pc:sldMasterMk cId="1628178356" sldId="2147483660"/>
              <pc:sldLayoutMk cId="1331126872" sldId="2147483661"/>
              <ac:grpSpMk id="4" creationId="{04ED00B3-2C68-1084-C893-3CD502588B6A}"/>
            </ac:grpSpMkLst>
          </pc:grpChg>
          <pc:picChg chg="mod modCrop">
            <ac:chgData name="Nandini Thakur" userId="66a41c10077f5cd9" providerId="LiveId" clId="{A2CAEF49-1B0C-4759-A78C-367DA7460AB1}" dt="2023-10-28T05:46:34.418" v="833"/>
            <ac:picMkLst>
              <pc:docMk/>
              <pc:sldMasterMk cId="1628178356" sldId="2147483660"/>
              <pc:sldLayoutMk cId="1331126872" sldId="2147483661"/>
              <ac:picMk id="7" creationId="{F34AC05B-0C6C-404D-C733-95DA4331C419}"/>
            </ac:picMkLst>
          </pc:picChg>
        </pc:sldLayoutChg>
        <pc:sldLayoutChg chg="delSp modSp mod">
          <pc:chgData name="Nandini Thakur" userId="66a41c10077f5cd9" providerId="LiveId" clId="{A2CAEF49-1B0C-4759-A78C-367DA7460AB1}" dt="2023-11-03T05:17:56.440" v="4044" actId="14100"/>
          <pc:sldLayoutMkLst>
            <pc:docMk/>
            <pc:sldMasterMk cId="1628178356" sldId="2147483660"/>
            <pc:sldLayoutMk cId="2412652330" sldId="2147483662"/>
          </pc:sldLayoutMkLst>
          <pc:spChg chg="mod">
            <ac:chgData name="Nandini Thakur" userId="66a41c10077f5cd9" providerId="LiveId" clId="{A2CAEF49-1B0C-4759-A78C-367DA7460AB1}" dt="2023-11-03T05:17:56.440" v="4044" actId="14100"/>
            <ac:spMkLst>
              <pc:docMk/>
              <pc:sldMasterMk cId="1628178356" sldId="2147483660"/>
              <pc:sldLayoutMk cId="2412652330" sldId="2147483662"/>
              <ac:spMk id="2" creationId="{00000000-0000-0000-0000-000000000000}"/>
            </ac:spMkLst>
          </pc:spChg>
          <pc:spChg chg="mod">
            <ac:chgData name="Nandini Thakur" userId="66a41c10077f5cd9" providerId="LiveId" clId="{A2CAEF49-1B0C-4759-A78C-367DA7460AB1}" dt="2023-11-03T05:17:56.440" v="4044" actId="14100"/>
            <ac:spMkLst>
              <pc:docMk/>
              <pc:sldMasterMk cId="1628178356" sldId="2147483660"/>
              <pc:sldLayoutMk cId="2412652330" sldId="2147483662"/>
              <ac:spMk id="3" creationId="{00000000-0000-0000-0000-000000000000}"/>
            </ac:spMkLst>
          </pc:spChg>
          <pc:picChg chg="del">
            <ac:chgData name="Nandini Thakur" userId="66a41c10077f5cd9" providerId="LiveId" clId="{A2CAEF49-1B0C-4759-A78C-367DA7460AB1}" dt="2023-10-27T10:56:32.771" v="52" actId="478"/>
            <ac:picMkLst>
              <pc:docMk/>
              <pc:sldMasterMk cId="1628178356" sldId="2147483660"/>
              <pc:sldLayoutMk cId="2412652330" sldId="2147483662"/>
              <ac:picMk id="7" creationId="{3E972E17-15C3-4FBC-3FE8-A1AB282D76DD}"/>
            </ac:picMkLst>
          </pc:picChg>
        </pc:sldLayoutChg>
        <pc:sldLayoutChg chg="addSp delSp modSp mod">
          <pc:chgData name="Nandini Thakur" userId="66a41c10077f5cd9" providerId="LiveId" clId="{A2CAEF49-1B0C-4759-A78C-367DA7460AB1}" dt="2023-11-03T05:20:28.219" v="4070" actId="21"/>
          <pc:sldLayoutMkLst>
            <pc:docMk/>
            <pc:sldMasterMk cId="1628178356" sldId="2147483660"/>
            <pc:sldLayoutMk cId="207278455" sldId="2147483663"/>
          </pc:sldLayoutMkLst>
          <pc:spChg chg="mod">
            <ac:chgData name="Nandini Thakur" userId="66a41c10077f5cd9" providerId="LiveId" clId="{A2CAEF49-1B0C-4759-A78C-367DA7460AB1}" dt="2023-11-03T05:20:25.609" v="4068" actId="14100"/>
            <ac:spMkLst>
              <pc:docMk/>
              <pc:sldMasterMk cId="1628178356" sldId="2147483660"/>
              <pc:sldLayoutMk cId="207278455" sldId="2147483663"/>
              <ac:spMk id="2" creationId="{00000000-0000-0000-0000-000000000000}"/>
            </ac:spMkLst>
          </pc:spChg>
          <pc:spChg chg="mod">
            <ac:chgData name="Nandini Thakur" userId="66a41c10077f5cd9" providerId="LiveId" clId="{A2CAEF49-1B0C-4759-A78C-367DA7460AB1}" dt="2023-11-03T05:20:25.609" v="4068" actId="14100"/>
            <ac:spMkLst>
              <pc:docMk/>
              <pc:sldMasterMk cId="1628178356" sldId="2147483660"/>
              <pc:sldLayoutMk cId="207278455" sldId="2147483663"/>
              <ac:spMk id="3" creationId="{00000000-0000-0000-0000-000000000000}"/>
            </ac:spMkLst>
          </pc:spChg>
          <pc:spChg chg="add del mod">
            <ac:chgData name="Nandini Thakur" userId="66a41c10077f5cd9" providerId="LiveId" clId="{A2CAEF49-1B0C-4759-A78C-367DA7460AB1}" dt="2023-11-03T05:20:28.219" v="4070" actId="21"/>
            <ac:spMkLst>
              <pc:docMk/>
              <pc:sldMasterMk cId="1628178356" sldId="2147483660"/>
              <pc:sldLayoutMk cId="207278455" sldId="2147483663"/>
              <ac:spMk id="6" creationId="{BAF5CB5B-1995-85A3-D7A4-4E3E9322FB08}"/>
            </ac:spMkLst>
          </pc:spChg>
        </pc:sldLayoutChg>
        <pc:sldLayoutChg chg="addSp delSp modSp mod">
          <pc:chgData name="Nandini Thakur" userId="66a41c10077f5cd9" providerId="LiveId" clId="{A2CAEF49-1B0C-4759-A78C-367DA7460AB1}" dt="2023-11-03T05:20:58.394" v="4078" actId="21"/>
          <pc:sldLayoutMkLst>
            <pc:docMk/>
            <pc:sldMasterMk cId="1628178356" sldId="2147483660"/>
            <pc:sldLayoutMk cId="409934384" sldId="2147483664"/>
          </pc:sldLayoutMkLst>
          <pc:spChg chg="mod">
            <ac:chgData name="Nandini Thakur" userId="66a41c10077f5cd9" providerId="LiveId" clId="{A2CAEF49-1B0C-4759-A78C-367DA7460AB1}" dt="2023-11-03T05:20:51.166" v="4075" actId="14100"/>
            <ac:spMkLst>
              <pc:docMk/>
              <pc:sldMasterMk cId="1628178356" sldId="2147483660"/>
              <pc:sldLayoutMk cId="409934384" sldId="2147483664"/>
              <ac:spMk id="2" creationId="{00000000-0000-0000-0000-000000000000}"/>
            </ac:spMkLst>
          </pc:spChg>
          <pc:spChg chg="mod">
            <ac:chgData name="Nandini Thakur" userId="66a41c10077f5cd9" providerId="LiveId" clId="{A2CAEF49-1B0C-4759-A78C-367DA7460AB1}" dt="2023-11-03T05:20:36.619" v="4072" actId="14100"/>
            <ac:spMkLst>
              <pc:docMk/>
              <pc:sldMasterMk cId="1628178356" sldId="2147483660"/>
              <pc:sldLayoutMk cId="409934384" sldId="2147483664"/>
              <ac:spMk id="3" creationId="{00000000-0000-0000-0000-000000000000}"/>
            </ac:spMkLst>
          </pc:spChg>
          <pc:spChg chg="mod">
            <ac:chgData name="Nandini Thakur" userId="66a41c10077f5cd9" providerId="LiveId" clId="{A2CAEF49-1B0C-4759-A78C-367DA7460AB1}" dt="2023-11-03T05:20:48.110" v="4074" actId="14100"/>
            <ac:spMkLst>
              <pc:docMk/>
              <pc:sldMasterMk cId="1628178356" sldId="2147483660"/>
              <pc:sldLayoutMk cId="409934384" sldId="2147483664"/>
              <ac:spMk id="4" creationId="{00000000-0000-0000-0000-000000000000}"/>
            </ac:spMkLst>
          </pc:spChg>
          <pc:spChg chg="del">
            <ac:chgData name="Nandini Thakur" userId="66a41c10077f5cd9" providerId="LiveId" clId="{A2CAEF49-1B0C-4759-A78C-367DA7460AB1}" dt="2023-10-27T11:00:15.545" v="74" actId="478"/>
            <ac:spMkLst>
              <pc:docMk/>
              <pc:sldMasterMk cId="1628178356" sldId="2147483660"/>
              <pc:sldLayoutMk cId="409934384" sldId="2147483664"/>
              <ac:spMk id="7" creationId="{00000000-0000-0000-0000-000000000000}"/>
            </ac:spMkLst>
          </pc:spChg>
          <pc:spChg chg="add del mod">
            <ac:chgData name="Nandini Thakur" userId="66a41c10077f5cd9" providerId="LiveId" clId="{A2CAEF49-1B0C-4759-A78C-367DA7460AB1}" dt="2023-11-03T05:20:58.394" v="4078" actId="21"/>
            <ac:spMkLst>
              <pc:docMk/>
              <pc:sldMasterMk cId="1628178356" sldId="2147483660"/>
              <pc:sldLayoutMk cId="409934384" sldId="2147483664"/>
              <ac:spMk id="7" creationId="{57964CA2-20D1-94D5-1C65-150CC462DC82}"/>
            </ac:spMkLst>
          </pc:spChg>
        </pc:sldLayoutChg>
        <pc:sldLayoutChg chg="addSp delSp modSp mod">
          <pc:chgData name="Nandini Thakur" userId="66a41c10077f5cd9" providerId="LiveId" clId="{A2CAEF49-1B0C-4759-A78C-367DA7460AB1}" dt="2023-11-03T05:21:21.399" v="4084" actId="21"/>
          <pc:sldLayoutMkLst>
            <pc:docMk/>
            <pc:sldMasterMk cId="1628178356" sldId="2147483660"/>
            <pc:sldLayoutMk cId="819789000" sldId="2147483665"/>
          </pc:sldLayoutMkLst>
          <pc:spChg chg="mod">
            <ac:chgData name="Nandini Thakur" userId="66a41c10077f5cd9" providerId="LiveId" clId="{A2CAEF49-1B0C-4759-A78C-367DA7460AB1}" dt="2023-11-03T05:21:17.733" v="4083" actId="14100"/>
            <ac:spMkLst>
              <pc:docMk/>
              <pc:sldMasterMk cId="1628178356" sldId="2147483660"/>
              <pc:sldLayoutMk cId="819789000" sldId="2147483665"/>
              <ac:spMk id="2" creationId="{00000000-0000-0000-0000-000000000000}"/>
            </ac:spMkLst>
          </pc:spChg>
          <pc:spChg chg="mod">
            <ac:chgData name="Nandini Thakur" userId="66a41c10077f5cd9" providerId="LiveId" clId="{A2CAEF49-1B0C-4759-A78C-367DA7460AB1}" dt="2023-11-03T05:21:06.621" v="4080" actId="14100"/>
            <ac:spMkLst>
              <pc:docMk/>
              <pc:sldMasterMk cId="1628178356" sldId="2147483660"/>
              <pc:sldLayoutMk cId="819789000" sldId="2147483665"/>
              <ac:spMk id="3" creationId="{00000000-0000-0000-0000-000000000000}"/>
            </ac:spMkLst>
          </pc:spChg>
          <pc:spChg chg="mod">
            <ac:chgData name="Nandini Thakur" userId="66a41c10077f5cd9" providerId="LiveId" clId="{A2CAEF49-1B0C-4759-A78C-367DA7460AB1}" dt="2023-11-03T05:21:06.621" v="4080" actId="14100"/>
            <ac:spMkLst>
              <pc:docMk/>
              <pc:sldMasterMk cId="1628178356" sldId="2147483660"/>
              <pc:sldLayoutMk cId="819789000" sldId="2147483665"/>
              <ac:spMk id="4" creationId="{00000000-0000-0000-0000-000000000000}"/>
            </ac:spMkLst>
          </pc:spChg>
          <pc:spChg chg="mod">
            <ac:chgData name="Nandini Thakur" userId="66a41c10077f5cd9" providerId="LiveId" clId="{A2CAEF49-1B0C-4759-A78C-367DA7460AB1}" dt="2023-11-03T05:21:11.891" v="4081" actId="14100"/>
            <ac:spMkLst>
              <pc:docMk/>
              <pc:sldMasterMk cId="1628178356" sldId="2147483660"/>
              <pc:sldLayoutMk cId="819789000" sldId="2147483665"/>
              <ac:spMk id="5" creationId="{00000000-0000-0000-0000-000000000000}"/>
            </ac:spMkLst>
          </pc:spChg>
          <pc:spChg chg="mod">
            <ac:chgData name="Nandini Thakur" userId="66a41c10077f5cd9" providerId="LiveId" clId="{A2CAEF49-1B0C-4759-A78C-367DA7460AB1}" dt="2023-11-03T05:21:11.891" v="4081" actId="14100"/>
            <ac:spMkLst>
              <pc:docMk/>
              <pc:sldMasterMk cId="1628178356" sldId="2147483660"/>
              <pc:sldLayoutMk cId="819789000" sldId="2147483665"/>
              <ac:spMk id="6" creationId="{00000000-0000-0000-0000-000000000000}"/>
            </ac:spMkLst>
          </pc:spChg>
          <pc:spChg chg="add del mod">
            <ac:chgData name="Nandini Thakur" userId="66a41c10077f5cd9" providerId="LiveId" clId="{A2CAEF49-1B0C-4759-A78C-367DA7460AB1}" dt="2023-11-03T05:21:21.399" v="4084" actId="21"/>
            <ac:spMkLst>
              <pc:docMk/>
              <pc:sldMasterMk cId="1628178356" sldId="2147483660"/>
              <pc:sldLayoutMk cId="819789000" sldId="2147483665"/>
              <ac:spMk id="9" creationId="{E24068B9-4FA6-135A-A01C-99557623CBB7}"/>
            </ac:spMkLst>
          </pc:spChg>
        </pc:sldLayoutChg>
        <pc:sldLayoutChg chg="addSp delSp modSp mod">
          <pc:chgData name="Nandini Thakur" userId="66a41c10077f5cd9" providerId="LiveId" clId="{A2CAEF49-1B0C-4759-A78C-367DA7460AB1}" dt="2023-11-03T05:21:32.361" v="4088" actId="21"/>
          <pc:sldLayoutMkLst>
            <pc:docMk/>
            <pc:sldMasterMk cId="1628178356" sldId="2147483660"/>
            <pc:sldLayoutMk cId="2831256556" sldId="2147483666"/>
          </pc:sldLayoutMkLst>
          <pc:spChg chg="mod">
            <ac:chgData name="Nandini Thakur" userId="66a41c10077f5cd9" providerId="LiveId" clId="{A2CAEF49-1B0C-4759-A78C-367DA7460AB1}" dt="2023-11-03T05:21:28.861" v="4087" actId="14100"/>
            <ac:spMkLst>
              <pc:docMk/>
              <pc:sldMasterMk cId="1628178356" sldId="2147483660"/>
              <pc:sldLayoutMk cId="2831256556" sldId="2147483666"/>
              <ac:spMk id="2" creationId="{00000000-0000-0000-0000-000000000000}"/>
            </ac:spMkLst>
          </pc:spChg>
          <pc:spChg chg="del">
            <ac:chgData name="Nandini Thakur" userId="66a41c10077f5cd9" providerId="LiveId" clId="{A2CAEF49-1B0C-4759-A78C-367DA7460AB1}" dt="2023-10-27T11:00:07.692" v="73" actId="478"/>
            <ac:spMkLst>
              <pc:docMk/>
              <pc:sldMasterMk cId="1628178356" sldId="2147483660"/>
              <pc:sldLayoutMk cId="2831256556" sldId="2147483666"/>
              <ac:spMk id="5" creationId="{00000000-0000-0000-0000-000000000000}"/>
            </ac:spMkLst>
          </pc:spChg>
          <pc:spChg chg="add del mod">
            <ac:chgData name="Nandini Thakur" userId="66a41c10077f5cd9" providerId="LiveId" clId="{A2CAEF49-1B0C-4759-A78C-367DA7460AB1}" dt="2023-11-03T05:21:32.361" v="4088" actId="21"/>
            <ac:spMkLst>
              <pc:docMk/>
              <pc:sldMasterMk cId="1628178356" sldId="2147483660"/>
              <pc:sldLayoutMk cId="2831256556" sldId="2147483666"/>
              <ac:spMk id="5" creationId="{989496C3-F23F-3E6E-DA33-374AF64604F4}"/>
            </ac:spMkLst>
          </pc:spChg>
        </pc:sldLayoutChg>
        <pc:sldLayoutChg chg="delSp mod">
          <pc:chgData name="Nandini Thakur" userId="66a41c10077f5cd9" providerId="LiveId" clId="{A2CAEF49-1B0C-4759-A78C-367DA7460AB1}" dt="2023-10-27T10:49:07.711" v="19" actId="478"/>
          <pc:sldLayoutMkLst>
            <pc:docMk/>
            <pc:sldMasterMk cId="1628178356" sldId="2147483660"/>
            <pc:sldLayoutMk cId="1295593171" sldId="2147483667"/>
          </pc:sldLayoutMkLst>
          <pc:spChg chg="del">
            <ac:chgData name="Nandini Thakur" userId="66a41c10077f5cd9" providerId="LiveId" clId="{A2CAEF49-1B0C-4759-A78C-367DA7460AB1}" dt="2023-10-27T10:49:07.711" v="19" actId="478"/>
            <ac:spMkLst>
              <pc:docMk/>
              <pc:sldMasterMk cId="1628178356" sldId="2147483660"/>
              <pc:sldLayoutMk cId="1295593171" sldId="2147483667"/>
              <ac:spMk id="4" creationId="{00000000-0000-0000-0000-000000000000}"/>
            </ac:spMkLst>
          </pc:spChg>
        </pc:sldLayoutChg>
        <pc:sldLayoutChg chg="addSp delSp modSp mod">
          <pc:chgData name="Nandini Thakur" userId="66a41c10077f5cd9" providerId="LiveId" clId="{A2CAEF49-1B0C-4759-A78C-367DA7460AB1}" dt="2023-11-03T05:21:51.338" v="4092" actId="21"/>
          <pc:sldLayoutMkLst>
            <pc:docMk/>
            <pc:sldMasterMk cId="1628178356" sldId="2147483660"/>
            <pc:sldLayoutMk cId="1828349371" sldId="2147483668"/>
          </pc:sldLayoutMkLst>
          <pc:spChg chg="mod">
            <ac:chgData name="Nandini Thakur" userId="66a41c10077f5cd9" providerId="LiveId" clId="{A2CAEF49-1B0C-4759-A78C-367DA7460AB1}" dt="2023-11-03T05:21:40.602" v="4090" actId="14100"/>
            <ac:spMkLst>
              <pc:docMk/>
              <pc:sldMasterMk cId="1628178356" sldId="2147483660"/>
              <pc:sldLayoutMk cId="1828349371" sldId="2147483668"/>
              <ac:spMk id="2" creationId="{00000000-0000-0000-0000-000000000000}"/>
            </ac:spMkLst>
          </pc:spChg>
          <pc:spChg chg="mod">
            <ac:chgData name="Nandini Thakur" userId="66a41c10077f5cd9" providerId="LiveId" clId="{A2CAEF49-1B0C-4759-A78C-367DA7460AB1}" dt="2023-11-03T05:21:44.160" v="4091" actId="14100"/>
            <ac:spMkLst>
              <pc:docMk/>
              <pc:sldMasterMk cId="1628178356" sldId="2147483660"/>
              <pc:sldLayoutMk cId="1828349371" sldId="2147483668"/>
              <ac:spMk id="3" creationId="{00000000-0000-0000-0000-000000000000}"/>
            </ac:spMkLst>
          </pc:spChg>
          <pc:spChg chg="mod">
            <ac:chgData name="Nandini Thakur" userId="66a41c10077f5cd9" providerId="LiveId" clId="{A2CAEF49-1B0C-4759-A78C-367DA7460AB1}" dt="2023-11-03T05:21:40.602" v="4090" actId="14100"/>
            <ac:spMkLst>
              <pc:docMk/>
              <pc:sldMasterMk cId="1628178356" sldId="2147483660"/>
              <pc:sldLayoutMk cId="1828349371" sldId="2147483668"/>
              <ac:spMk id="4" creationId="{00000000-0000-0000-0000-000000000000}"/>
            </ac:spMkLst>
          </pc:spChg>
          <pc:spChg chg="del">
            <ac:chgData name="Nandini Thakur" userId="66a41c10077f5cd9" providerId="LiveId" clId="{A2CAEF49-1B0C-4759-A78C-367DA7460AB1}" dt="2023-10-27T10:49:03.821" v="18" actId="478"/>
            <ac:spMkLst>
              <pc:docMk/>
              <pc:sldMasterMk cId="1628178356" sldId="2147483660"/>
              <pc:sldLayoutMk cId="1828349371" sldId="2147483668"/>
              <ac:spMk id="7" creationId="{00000000-0000-0000-0000-000000000000}"/>
            </ac:spMkLst>
          </pc:spChg>
          <pc:spChg chg="add del mod">
            <ac:chgData name="Nandini Thakur" userId="66a41c10077f5cd9" providerId="LiveId" clId="{A2CAEF49-1B0C-4759-A78C-367DA7460AB1}" dt="2023-11-03T05:21:51.338" v="4092" actId="21"/>
            <ac:spMkLst>
              <pc:docMk/>
              <pc:sldMasterMk cId="1628178356" sldId="2147483660"/>
              <pc:sldLayoutMk cId="1828349371" sldId="2147483668"/>
              <ac:spMk id="7" creationId="{F5F62522-A947-48FD-32BA-9D4F7570AE6E}"/>
            </ac:spMkLst>
          </pc:spChg>
        </pc:sldLayoutChg>
        <pc:sldLayoutChg chg="addSp delSp modSp mod">
          <pc:chgData name="Nandini Thakur" userId="66a41c10077f5cd9" providerId="LiveId" clId="{A2CAEF49-1B0C-4759-A78C-367DA7460AB1}" dt="2023-11-03T05:22:05.863" v="4096" actId="21"/>
          <pc:sldLayoutMkLst>
            <pc:docMk/>
            <pc:sldMasterMk cId="1628178356" sldId="2147483660"/>
            <pc:sldLayoutMk cId="2075053668" sldId="2147483670"/>
          </pc:sldLayoutMkLst>
          <pc:spChg chg="mod">
            <ac:chgData name="Nandini Thakur" userId="66a41c10077f5cd9" providerId="LiveId" clId="{A2CAEF49-1B0C-4759-A78C-367DA7460AB1}" dt="2023-11-03T05:22:03.424" v="4095" actId="14100"/>
            <ac:spMkLst>
              <pc:docMk/>
              <pc:sldMasterMk cId="1628178356" sldId="2147483660"/>
              <pc:sldLayoutMk cId="2075053668" sldId="2147483670"/>
              <ac:spMk id="2" creationId="{00000000-0000-0000-0000-000000000000}"/>
            </ac:spMkLst>
          </pc:spChg>
          <pc:spChg chg="mod">
            <ac:chgData name="Nandini Thakur" userId="66a41c10077f5cd9" providerId="LiveId" clId="{A2CAEF49-1B0C-4759-A78C-367DA7460AB1}" dt="2023-11-03T05:22:03.424" v="4095" actId="14100"/>
            <ac:spMkLst>
              <pc:docMk/>
              <pc:sldMasterMk cId="1628178356" sldId="2147483660"/>
              <pc:sldLayoutMk cId="2075053668" sldId="2147483670"/>
              <ac:spMk id="3" creationId="{00000000-0000-0000-0000-000000000000}"/>
            </ac:spMkLst>
          </pc:spChg>
          <pc:spChg chg="add del mod">
            <ac:chgData name="Nandini Thakur" userId="66a41c10077f5cd9" providerId="LiveId" clId="{A2CAEF49-1B0C-4759-A78C-367DA7460AB1}" dt="2023-11-03T05:22:05.863" v="4096" actId="21"/>
            <ac:spMkLst>
              <pc:docMk/>
              <pc:sldMasterMk cId="1628178356" sldId="2147483660"/>
              <pc:sldLayoutMk cId="2075053668" sldId="2147483670"/>
              <ac:spMk id="6" creationId="{A64508D0-C22C-27BD-03F0-FEF74FA86A9B}"/>
            </ac:spMkLst>
          </pc:spChg>
        </pc:sldLayoutChg>
        <pc:sldLayoutChg chg="addSp delSp modSp mod">
          <pc:chgData name="Nandini Thakur" userId="66a41c10077f5cd9" providerId="LiveId" clId="{A2CAEF49-1B0C-4759-A78C-367DA7460AB1}" dt="2023-10-28T05:46:34.418" v="833"/>
          <pc:sldLayoutMkLst>
            <pc:docMk/>
            <pc:sldMasterMk cId="1628178356" sldId="2147483660"/>
            <pc:sldLayoutMk cId="4167474205" sldId="2147483671"/>
          </pc:sldLayoutMkLst>
          <pc:spChg chg="add del mod ord">
            <ac:chgData name="Nandini Thakur" userId="66a41c10077f5cd9" providerId="LiveId" clId="{A2CAEF49-1B0C-4759-A78C-367DA7460AB1}" dt="2023-10-28T05:46:34.418" v="833"/>
            <ac:spMkLst>
              <pc:docMk/>
              <pc:sldMasterMk cId="1628178356" sldId="2147483660"/>
              <pc:sldLayoutMk cId="4167474205" sldId="2147483671"/>
              <ac:spMk id="2" creationId="{00000000-0000-0000-0000-000000000000}"/>
            </ac:spMkLst>
          </pc:spChg>
          <pc:spChg chg="add del mod">
            <ac:chgData name="Nandini Thakur" userId="66a41c10077f5cd9" providerId="LiveId" clId="{A2CAEF49-1B0C-4759-A78C-367DA7460AB1}" dt="2023-10-27T10:49:52.859" v="27" actId="478"/>
            <ac:spMkLst>
              <pc:docMk/>
              <pc:sldMasterMk cId="1628178356" sldId="2147483660"/>
              <pc:sldLayoutMk cId="4167474205" sldId="2147483671"/>
              <ac:spMk id="3" creationId="{00000000-0000-0000-0000-000000000000}"/>
            </ac:spMkLst>
          </pc:spChg>
          <pc:spChg chg="add del">
            <ac:chgData name="Nandini Thakur" userId="66a41c10077f5cd9" providerId="LiveId" clId="{A2CAEF49-1B0C-4759-A78C-367DA7460AB1}" dt="2023-10-27T10:49:52.859" v="27" actId="478"/>
            <ac:spMkLst>
              <pc:docMk/>
              <pc:sldMasterMk cId="1628178356" sldId="2147483660"/>
              <pc:sldLayoutMk cId="4167474205" sldId="2147483671"/>
              <ac:spMk id="4" creationId="{00000000-0000-0000-0000-000000000000}"/>
            </ac:spMkLst>
          </pc:spChg>
          <pc:spChg chg="add del">
            <ac:chgData name="Nandini Thakur" userId="66a41c10077f5cd9" providerId="LiveId" clId="{A2CAEF49-1B0C-4759-A78C-367DA7460AB1}" dt="2023-10-27T10:49:52.859" v="27" actId="478"/>
            <ac:spMkLst>
              <pc:docMk/>
              <pc:sldMasterMk cId="1628178356" sldId="2147483660"/>
              <pc:sldLayoutMk cId="4167474205" sldId="2147483671"/>
              <ac:spMk id="5" creationId="{00000000-0000-0000-0000-000000000000}"/>
            </ac:spMkLst>
          </pc:spChg>
          <pc:spChg chg="del mod">
            <ac:chgData name="Nandini Thakur" userId="66a41c10077f5cd9" providerId="LiveId" clId="{A2CAEF49-1B0C-4759-A78C-367DA7460AB1}" dt="2023-10-27T10:48:52.372" v="16" actId="478"/>
            <ac:spMkLst>
              <pc:docMk/>
              <pc:sldMasterMk cId="1628178356" sldId="2147483660"/>
              <pc:sldLayoutMk cId="4167474205" sldId="2147483671"/>
              <ac:spMk id="6" creationId="{00000000-0000-0000-0000-000000000000}"/>
            </ac:spMkLst>
          </pc:spChg>
          <pc:spChg chg="add mod">
            <ac:chgData name="Nandini Thakur" userId="66a41c10077f5cd9" providerId="LiveId" clId="{A2CAEF49-1B0C-4759-A78C-367DA7460AB1}" dt="2023-10-28T05:46:34.418" v="833"/>
            <ac:spMkLst>
              <pc:docMk/>
              <pc:sldMasterMk cId="1628178356" sldId="2147483660"/>
              <pc:sldLayoutMk cId="4167474205" sldId="2147483671"/>
              <ac:spMk id="8" creationId="{4D4DA645-FDA2-AF35-D55B-733557EF9502}"/>
            </ac:spMkLst>
          </pc:spChg>
          <pc:picChg chg="add mod">
            <ac:chgData name="Nandini Thakur" userId="66a41c10077f5cd9" providerId="LiveId" clId="{A2CAEF49-1B0C-4759-A78C-367DA7460AB1}" dt="2023-10-28T05:46:34.418" v="833"/>
            <ac:picMkLst>
              <pc:docMk/>
              <pc:sldMasterMk cId="1628178356" sldId="2147483660"/>
              <pc:sldLayoutMk cId="4167474205" sldId="2147483671"/>
              <ac:picMk id="7" creationId="{A013F3B3-EDC2-C9B5-A70A-ACB62D14B03E}"/>
            </ac:picMkLst>
          </pc:picChg>
        </pc:sldLayoutChg>
        <pc:sldLayoutChg chg="addSp delSp modSp mod">
          <pc:chgData name="Nandini Thakur" userId="66a41c10077f5cd9" providerId="LiveId" clId="{A2CAEF49-1B0C-4759-A78C-367DA7460AB1}" dt="2023-11-03T05:18:29.021" v="4047" actId="21"/>
          <pc:sldLayoutMkLst>
            <pc:docMk/>
            <pc:sldMasterMk cId="1628178356" sldId="2147483660"/>
            <pc:sldLayoutMk cId="1361238580" sldId="2147483672"/>
          </pc:sldLayoutMkLst>
          <pc:spChg chg="mod">
            <ac:chgData name="Nandini Thakur" userId="66a41c10077f5cd9" providerId="LiveId" clId="{A2CAEF49-1B0C-4759-A78C-367DA7460AB1}" dt="2023-11-03T05:18:22.927" v="4046" actId="14100"/>
            <ac:spMkLst>
              <pc:docMk/>
              <pc:sldMasterMk cId="1628178356" sldId="2147483660"/>
              <pc:sldLayoutMk cId="1361238580" sldId="2147483672"/>
              <ac:spMk id="2" creationId="{00000000-0000-0000-0000-000000000000}"/>
            </ac:spMkLst>
          </pc:spChg>
          <pc:spChg chg="mod">
            <ac:chgData name="Nandini Thakur" userId="66a41c10077f5cd9" providerId="LiveId" clId="{A2CAEF49-1B0C-4759-A78C-367DA7460AB1}" dt="2023-11-03T05:18:22.927" v="4046" actId="14100"/>
            <ac:spMkLst>
              <pc:docMk/>
              <pc:sldMasterMk cId="1628178356" sldId="2147483660"/>
              <pc:sldLayoutMk cId="1361238580" sldId="2147483672"/>
              <ac:spMk id="3" creationId="{00000000-0000-0000-0000-000000000000}"/>
            </ac:spMkLst>
          </pc:spChg>
          <pc:spChg chg="mod">
            <ac:chgData name="Nandini Thakur" userId="66a41c10077f5cd9" providerId="LiveId" clId="{A2CAEF49-1B0C-4759-A78C-367DA7460AB1}" dt="2023-10-28T05:46:34.418" v="833"/>
            <ac:spMkLst>
              <pc:docMk/>
              <pc:sldMasterMk cId="1628178356" sldId="2147483660"/>
              <pc:sldLayoutMk cId="1361238580" sldId="2147483672"/>
              <ac:spMk id="6" creationId="{360409B4-C617-2A18-6BFD-309E9F59F1A6}"/>
            </ac:spMkLst>
          </pc:spChg>
          <pc:spChg chg="add del mod">
            <ac:chgData name="Nandini Thakur" userId="66a41c10077f5cd9" providerId="LiveId" clId="{A2CAEF49-1B0C-4759-A78C-367DA7460AB1}" dt="2023-11-03T05:18:29.021" v="4047" actId="21"/>
            <ac:spMkLst>
              <pc:docMk/>
              <pc:sldMasterMk cId="1628178356" sldId="2147483660"/>
              <pc:sldLayoutMk cId="1361238580" sldId="2147483672"/>
              <ac:spMk id="7" creationId="{AAC37AC6-7F63-526A-84F6-BB3E423A27DD}"/>
            </ac:spMkLst>
          </pc:spChg>
          <pc:spChg chg="add del mod">
            <ac:chgData name="Nandini Thakur" userId="66a41c10077f5cd9" providerId="LiveId" clId="{A2CAEF49-1B0C-4759-A78C-367DA7460AB1}" dt="2023-10-31T11:43:38.737" v="4034" actId="14100"/>
            <ac:spMkLst>
              <pc:docMk/>
              <pc:sldMasterMk cId="1628178356" sldId="2147483660"/>
              <pc:sldLayoutMk cId="1361238580" sldId="2147483672"/>
              <ac:spMk id="8" creationId="{F19F22F4-4B18-0516-26F1-498BF7EBEAB2}"/>
            </ac:spMkLst>
          </pc:spChg>
          <pc:picChg chg="del">
            <ac:chgData name="Nandini Thakur" userId="66a41c10077f5cd9" providerId="LiveId" clId="{A2CAEF49-1B0C-4759-A78C-367DA7460AB1}" dt="2023-10-27T10:56:36.407" v="53" actId="478"/>
            <ac:picMkLst>
              <pc:docMk/>
              <pc:sldMasterMk cId="1628178356" sldId="2147483660"/>
              <pc:sldLayoutMk cId="1361238580" sldId="2147483672"/>
              <ac:picMk id="7" creationId="{3E972E17-15C3-4FBC-3FE8-A1AB282D76DD}"/>
            </ac:picMkLst>
          </pc:picChg>
        </pc:sldLayoutChg>
        <pc:sldLayoutChg chg="addSp delSp modSp mod">
          <pc:chgData name="Nandini Thakur" userId="66a41c10077f5cd9" providerId="LiveId" clId="{A2CAEF49-1B0C-4759-A78C-367DA7460AB1}" dt="2023-11-03T05:18:50.350" v="4051" actId="478"/>
          <pc:sldLayoutMkLst>
            <pc:docMk/>
            <pc:sldMasterMk cId="1628178356" sldId="2147483660"/>
            <pc:sldLayoutMk cId="4013561160" sldId="2147483673"/>
          </pc:sldLayoutMkLst>
          <pc:spChg chg="mod">
            <ac:chgData name="Nandini Thakur" userId="66a41c10077f5cd9" providerId="LiveId" clId="{A2CAEF49-1B0C-4759-A78C-367DA7460AB1}" dt="2023-11-03T05:18:38.440" v="4049" actId="14100"/>
            <ac:spMkLst>
              <pc:docMk/>
              <pc:sldMasterMk cId="1628178356" sldId="2147483660"/>
              <pc:sldLayoutMk cId="4013561160" sldId="2147483673"/>
              <ac:spMk id="2" creationId="{00000000-0000-0000-0000-000000000000}"/>
            </ac:spMkLst>
          </pc:spChg>
          <pc:spChg chg="mod">
            <ac:chgData name="Nandini Thakur" userId="66a41c10077f5cd9" providerId="LiveId" clId="{A2CAEF49-1B0C-4759-A78C-367DA7460AB1}" dt="2023-11-03T05:18:38.440" v="4049" actId="14100"/>
            <ac:spMkLst>
              <pc:docMk/>
              <pc:sldMasterMk cId="1628178356" sldId="2147483660"/>
              <pc:sldLayoutMk cId="4013561160" sldId="2147483673"/>
              <ac:spMk id="3" creationId="{00000000-0000-0000-0000-000000000000}"/>
            </ac:spMkLst>
          </pc:spChg>
          <pc:spChg chg="mod">
            <ac:chgData name="Nandini Thakur" userId="66a41c10077f5cd9" providerId="LiveId" clId="{A2CAEF49-1B0C-4759-A78C-367DA7460AB1}" dt="2023-10-28T05:46:34.418" v="833"/>
            <ac:spMkLst>
              <pc:docMk/>
              <pc:sldMasterMk cId="1628178356" sldId="2147483660"/>
              <pc:sldLayoutMk cId="4013561160" sldId="2147483673"/>
              <ac:spMk id="6" creationId="{360409B4-C617-2A18-6BFD-309E9F59F1A6}"/>
            </ac:spMkLst>
          </pc:spChg>
          <pc:spChg chg="del mod">
            <ac:chgData name="Nandini Thakur" userId="66a41c10077f5cd9" providerId="LiveId" clId="{A2CAEF49-1B0C-4759-A78C-367DA7460AB1}" dt="2023-11-03T05:18:50.350" v="4051" actId="478"/>
            <ac:spMkLst>
              <pc:docMk/>
              <pc:sldMasterMk cId="1628178356" sldId="2147483660"/>
              <pc:sldLayoutMk cId="4013561160" sldId="2147483673"/>
              <ac:spMk id="8" creationId="{F19F22F4-4B18-0516-26F1-498BF7EBEAB2}"/>
            </ac:spMkLst>
          </pc:spChg>
          <pc:spChg chg="add del mod">
            <ac:chgData name="Nandini Thakur" userId="66a41c10077f5cd9" providerId="LiveId" clId="{A2CAEF49-1B0C-4759-A78C-367DA7460AB1}" dt="2023-11-03T05:18:46.754" v="4050" actId="21"/>
            <ac:spMkLst>
              <pc:docMk/>
              <pc:sldMasterMk cId="1628178356" sldId="2147483660"/>
              <pc:sldLayoutMk cId="4013561160" sldId="2147483673"/>
              <ac:spMk id="9" creationId="{45289186-912D-BC1F-E858-B1A0755A0CDD}"/>
            </ac:spMkLst>
          </pc:spChg>
          <pc:picChg chg="add del mod ord">
            <ac:chgData name="Nandini Thakur" userId="66a41c10077f5cd9" providerId="LiveId" clId="{A2CAEF49-1B0C-4759-A78C-367DA7460AB1}" dt="2023-10-28T05:46:34.418" v="833"/>
            <ac:picMkLst>
              <pc:docMk/>
              <pc:sldMasterMk cId="1628178356" sldId="2147483660"/>
              <pc:sldLayoutMk cId="4013561160" sldId="2147483673"/>
              <ac:picMk id="7" creationId="{3E972E17-15C3-4FBC-3FE8-A1AB282D76DD}"/>
            </ac:picMkLst>
          </pc:picChg>
        </pc:sldLayoutChg>
        <pc:sldLayoutChg chg="addSp delSp modSp mod">
          <pc:chgData name="Nandini Thakur" userId="66a41c10077f5cd9" providerId="LiveId" clId="{A2CAEF49-1B0C-4759-A78C-367DA7460AB1}" dt="2023-11-03T05:19:02.884" v="4054" actId="21"/>
          <pc:sldLayoutMkLst>
            <pc:docMk/>
            <pc:sldMasterMk cId="1628178356" sldId="2147483660"/>
            <pc:sldLayoutMk cId="1185285810" sldId="2147483674"/>
          </pc:sldLayoutMkLst>
          <pc:spChg chg="mod">
            <ac:chgData name="Nandini Thakur" userId="66a41c10077f5cd9" providerId="LiveId" clId="{A2CAEF49-1B0C-4759-A78C-367DA7460AB1}" dt="2023-11-03T05:18:59.700" v="4053" actId="14100"/>
            <ac:spMkLst>
              <pc:docMk/>
              <pc:sldMasterMk cId="1628178356" sldId="2147483660"/>
              <pc:sldLayoutMk cId="1185285810" sldId="2147483674"/>
              <ac:spMk id="2" creationId="{00000000-0000-0000-0000-000000000000}"/>
            </ac:spMkLst>
          </pc:spChg>
          <pc:spChg chg="mod">
            <ac:chgData name="Nandini Thakur" userId="66a41c10077f5cd9" providerId="LiveId" clId="{A2CAEF49-1B0C-4759-A78C-367DA7460AB1}" dt="2023-11-03T05:18:59.700" v="4053" actId="14100"/>
            <ac:spMkLst>
              <pc:docMk/>
              <pc:sldMasterMk cId="1628178356" sldId="2147483660"/>
              <pc:sldLayoutMk cId="1185285810" sldId="2147483674"/>
              <ac:spMk id="3" creationId="{00000000-0000-0000-0000-000000000000}"/>
            </ac:spMkLst>
          </pc:spChg>
          <pc:spChg chg="mod">
            <ac:chgData name="Nandini Thakur" userId="66a41c10077f5cd9" providerId="LiveId" clId="{A2CAEF49-1B0C-4759-A78C-367DA7460AB1}" dt="2023-10-28T05:46:34.418" v="833"/>
            <ac:spMkLst>
              <pc:docMk/>
              <pc:sldMasterMk cId="1628178356" sldId="2147483660"/>
              <pc:sldLayoutMk cId="1185285810" sldId="2147483674"/>
              <ac:spMk id="6" creationId="{360409B4-C617-2A18-6BFD-309E9F59F1A6}"/>
            </ac:spMkLst>
          </pc:spChg>
          <pc:spChg chg="mod">
            <ac:chgData name="Nandini Thakur" userId="66a41c10077f5cd9" providerId="LiveId" clId="{A2CAEF49-1B0C-4759-A78C-367DA7460AB1}" dt="2023-10-28T05:46:34.418" v="833"/>
            <ac:spMkLst>
              <pc:docMk/>
              <pc:sldMasterMk cId="1628178356" sldId="2147483660"/>
              <pc:sldLayoutMk cId="1185285810" sldId="2147483674"/>
              <ac:spMk id="8" creationId="{F19F22F4-4B18-0516-26F1-498BF7EBEAB2}"/>
            </ac:spMkLst>
          </pc:spChg>
          <pc:spChg chg="add del mod">
            <ac:chgData name="Nandini Thakur" userId="66a41c10077f5cd9" providerId="LiveId" clId="{A2CAEF49-1B0C-4759-A78C-367DA7460AB1}" dt="2023-11-03T05:19:02.884" v="4054" actId="21"/>
            <ac:spMkLst>
              <pc:docMk/>
              <pc:sldMasterMk cId="1628178356" sldId="2147483660"/>
              <pc:sldLayoutMk cId="1185285810" sldId="2147483674"/>
              <ac:spMk id="9" creationId="{71304FCA-A435-4EE0-AD10-6D26F17BDA28}"/>
            </ac:spMkLst>
          </pc:spChg>
          <pc:picChg chg="mod ord">
            <ac:chgData name="Nandini Thakur" userId="66a41c10077f5cd9" providerId="LiveId" clId="{A2CAEF49-1B0C-4759-A78C-367DA7460AB1}" dt="2023-10-28T05:46:34.418" v="833"/>
            <ac:picMkLst>
              <pc:docMk/>
              <pc:sldMasterMk cId="1628178356" sldId="2147483660"/>
              <pc:sldLayoutMk cId="1185285810" sldId="2147483674"/>
              <ac:picMk id="7" creationId="{3E972E17-15C3-4FBC-3FE8-A1AB282D76DD}"/>
            </ac:picMkLst>
          </pc:picChg>
        </pc:sldLayoutChg>
        <pc:sldLayoutChg chg="addSp delSp modSp mod">
          <pc:chgData name="Nandini Thakur" userId="66a41c10077f5cd9" providerId="LiveId" clId="{A2CAEF49-1B0C-4759-A78C-367DA7460AB1}" dt="2023-11-03T05:19:34.273" v="4058" actId="21"/>
          <pc:sldLayoutMkLst>
            <pc:docMk/>
            <pc:sldMasterMk cId="1628178356" sldId="2147483660"/>
            <pc:sldLayoutMk cId="599992804" sldId="2147483675"/>
          </pc:sldLayoutMkLst>
          <pc:spChg chg="mod">
            <ac:chgData name="Nandini Thakur" userId="66a41c10077f5cd9" providerId="LiveId" clId="{A2CAEF49-1B0C-4759-A78C-367DA7460AB1}" dt="2023-11-03T05:19:29.831" v="4057" actId="14100"/>
            <ac:spMkLst>
              <pc:docMk/>
              <pc:sldMasterMk cId="1628178356" sldId="2147483660"/>
              <pc:sldLayoutMk cId="599992804" sldId="2147483675"/>
              <ac:spMk id="2" creationId="{00000000-0000-0000-0000-000000000000}"/>
            </ac:spMkLst>
          </pc:spChg>
          <pc:spChg chg="mod">
            <ac:chgData name="Nandini Thakur" userId="66a41c10077f5cd9" providerId="LiveId" clId="{A2CAEF49-1B0C-4759-A78C-367DA7460AB1}" dt="2023-11-03T05:19:29.831" v="4057" actId="14100"/>
            <ac:spMkLst>
              <pc:docMk/>
              <pc:sldMasterMk cId="1628178356" sldId="2147483660"/>
              <pc:sldLayoutMk cId="599992804" sldId="2147483675"/>
              <ac:spMk id="3" creationId="{00000000-0000-0000-0000-000000000000}"/>
            </ac:spMkLst>
          </pc:spChg>
          <pc:spChg chg="mod">
            <ac:chgData name="Nandini Thakur" userId="66a41c10077f5cd9" providerId="LiveId" clId="{A2CAEF49-1B0C-4759-A78C-367DA7460AB1}" dt="2023-10-28T05:46:34.418" v="833"/>
            <ac:spMkLst>
              <pc:docMk/>
              <pc:sldMasterMk cId="1628178356" sldId="2147483660"/>
              <pc:sldLayoutMk cId="599992804" sldId="2147483675"/>
              <ac:spMk id="6" creationId="{360409B4-C617-2A18-6BFD-309E9F59F1A6}"/>
            </ac:spMkLst>
          </pc:spChg>
          <pc:spChg chg="add del mod">
            <ac:chgData name="Nandini Thakur" userId="66a41c10077f5cd9" providerId="LiveId" clId="{A2CAEF49-1B0C-4759-A78C-367DA7460AB1}" dt="2023-11-03T05:19:34.273" v="4058" actId="21"/>
            <ac:spMkLst>
              <pc:docMk/>
              <pc:sldMasterMk cId="1628178356" sldId="2147483660"/>
              <pc:sldLayoutMk cId="599992804" sldId="2147483675"/>
              <ac:spMk id="7" creationId="{82CEEA54-A4EC-E01C-F2ED-2CA50D0F41F6}"/>
            </ac:spMkLst>
          </pc:spChg>
          <pc:spChg chg="mod">
            <ac:chgData name="Nandini Thakur" userId="66a41c10077f5cd9" providerId="LiveId" clId="{A2CAEF49-1B0C-4759-A78C-367DA7460AB1}" dt="2023-11-03T05:19:13.162" v="4056" actId="14100"/>
            <ac:spMkLst>
              <pc:docMk/>
              <pc:sldMasterMk cId="1628178356" sldId="2147483660"/>
              <pc:sldLayoutMk cId="599992804" sldId="2147483675"/>
              <ac:spMk id="8" creationId="{F19F22F4-4B18-0516-26F1-498BF7EBEAB2}"/>
            </ac:spMkLst>
          </pc:spChg>
          <pc:spChg chg="add del mod">
            <ac:chgData name="Nandini Thakur" userId="66a41c10077f5cd9" providerId="LiveId" clId="{A2CAEF49-1B0C-4759-A78C-367DA7460AB1}" dt="2023-10-27T10:58:49.310" v="72" actId="478"/>
            <ac:spMkLst>
              <pc:docMk/>
              <pc:sldMasterMk cId="1628178356" sldId="2147483660"/>
              <pc:sldLayoutMk cId="599992804" sldId="2147483675"/>
              <ac:spMk id="9" creationId="{DFD28ED7-4709-9DFE-084E-8719FE13F3F3}"/>
            </ac:spMkLst>
          </pc:spChg>
          <pc:picChg chg="del">
            <ac:chgData name="Nandini Thakur" userId="66a41c10077f5cd9" providerId="LiveId" clId="{A2CAEF49-1B0C-4759-A78C-367DA7460AB1}" dt="2023-10-27T10:57:06.932" v="61" actId="478"/>
            <ac:picMkLst>
              <pc:docMk/>
              <pc:sldMasterMk cId="1628178356" sldId="2147483660"/>
              <pc:sldLayoutMk cId="599992804" sldId="2147483675"/>
              <ac:picMk id="7" creationId="{3E972E17-15C3-4FBC-3FE8-A1AB282D76DD}"/>
            </ac:picMkLst>
          </pc:picChg>
        </pc:sldLayoutChg>
        <pc:sldLayoutChg chg="addSp delSp modSp mod">
          <pc:chgData name="Nandini Thakur" userId="66a41c10077f5cd9" providerId="LiveId" clId="{A2CAEF49-1B0C-4759-A78C-367DA7460AB1}" dt="2023-11-03T05:20:16.640" v="4065" actId="21"/>
          <pc:sldLayoutMkLst>
            <pc:docMk/>
            <pc:sldMasterMk cId="1628178356" sldId="2147483660"/>
            <pc:sldLayoutMk cId="1907501397" sldId="2147483676"/>
          </pc:sldLayoutMkLst>
          <pc:spChg chg="mod">
            <ac:chgData name="Nandini Thakur" userId="66a41c10077f5cd9" providerId="LiveId" clId="{A2CAEF49-1B0C-4759-A78C-367DA7460AB1}" dt="2023-11-03T05:20:14.316" v="4064" actId="14100"/>
            <ac:spMkLst>
              <pc:docMk/>
              <pc:sldMasterMk cId="1628178356" sldId="2147483660"/>
              <pc:sldLayoutMk cId="1907501397" sldId="2147483676"/>
              <ac:spMk id="2" creationId="{00000000-0000-0000-0000-000000000000}"/>
            </ac:spMkLst>
          </pc:spChg>
          <pc:spChg chg="mod">
            <ac:chgData name="Nandini Thakur" userId="66a41c10077f5cd9" providerId="LiveId" clId="{A2CAEF49-1B0C-4759-A78C-367DA7460AB1}" dt="2023-11-03T05:20:14.316" v="4064" actId="14100"/>
            <ac:spMkLst>
              <pc:docMk/>
              <pc:sldMasterMk cId="1628178356" sldId="2147483660"/>
              <pc:sldLayoutMk cId="1907501397" sldId="2147483676"/>
              <ac:spMk id="3" creationId="{00000000-0000-0000-0000-000000000000}"/>
            </ac:spMkLst>
          </pc:spChg>
          <pc:spChg chg="add del mod">
            <ac:chgData name="Nandini Thakur" userId="66a41c10077f5cd9" providerId="LiveId" clId="{A2CAEF49-1B0C-4759-A78C-367DA7460AB1}" dt="2023-11-03T05:20:16.640" v="4065" actId="21"/>
            <ac:spMkLst>
              <pc:docMk/>
              <pc:sldMasterMk cId="1628178356" sldId="2147483660"/>
              <pc:sldLayoutMk cId="1907501397" sldId="2147483676"/>
              <ac:spMk id="6" creationId="{59B495E9-29C3-31A3-038E-70FBB20F96CB}"/>
            </ac:spMkLst>
          </pc:spChg>
          <pc:spChg chg="mod">
            <ac:chgData name="Nandini Thakur" userId="66a41c10077f5cd9" providerId="LiveId" clId="{A2CAEF49-1B0C-4759-A78C-367DA7460AB1}" dt="2023-10-28T05:46:34.418" v="833"/>
            <ac:spMkLst>
              <pc:docMk/>
              <pc:sldMasterMk cId="1628178356" sldId="2147483660"/>
              <pc:sldLayoutMk cId="1907501397" sldId="2147483676"/>
              <ac:spMk id="8" creationId="{F19F22F4-4B18-0516-26F1-498BF7EBEAB2}"/>
            </ac:spMkLst>
          </pc:spChg>
          <pc:spChg chg="mod">
            <ac:chgData name="Nandini Thakur" userId="66a41c10077f5cd9" providerId="LiveId" clId="{A2CAEF49-1B0C-4759-A78C-367DA7460AB1}" dt="2023-10-28T05:46:34.418" v="833"/>
            <ac:spMkLst>
              <pc:docMk/>
              <pc:sldMasterMk cId="1628178356" sldId="2147483660"/>
              <pc:sldLayoutMk cId="1907501397" sldId="2147483676"/>
              <ac:spMk id="13" creationId="{D78CF48E-B68F-E9BA-8398-FF8CD727D1A9}"/>
            </ac:spMkLst>
          </pc:spChg>
          <pc:picChg chg="mod ord">
            <ac:chgData name="Nandini Thakur" userId="66a41c10077f5cd9" providerId="LiveId" clId="{A2CAEF49-1B0C-4759-A78C-367DA7460AB1}" dt="2023-10-28T05:46:34.418" v="833"/>
            <ac:picMkLst>
              <pc:docMk/>
              <pc:sldMasterMk cId="1628178356" sldId="2147483660"/>
              <pc:sldLayoutMk cId="1907501397" sldId="2147483676"/>
              <ac:picMk id="7" creationId="{3E972E17-15C3-4FBC-3FE8-A1AB282D76DD}"/>
            </ac:picMkLst>
          </pc:picChg>
        </pc:sldLayoutChg>
        <pc:sldLayoutChg chg="addSp delSp modSp mod">
          <pc:chgData name="Nandini Thakur" userId="66a41c10077f5cd9" providerId="LiveId" clId="{A2CAEF49-1B0C-4759-A78C-367DA7460AB1}" dt="2023-11-03T05:22:46.369" v="4101" actId="21"/>
          <pc:sldLayoutMkLst>
            <pc:docMk/>
            <pc:sldMasterMk cId="1628178356" sldId="2147483660"/>
            <pc:sldLayoutMk cId="645539045" sldId="2147483677"/>
          </pc:sldLayoutMkLst>
          <pc:spChg chg="mod">
            <ac:chgData name="Nandini Thakur" userId="66a41c10077f5cd9" providerId="LiveId" clId="{A2CAEF49-1B0C-4759-A78C-367DA7460AB1}" dt="2023-11-03T05:19:50.315" v="4060" actId="14100"/>
            <ac:spMkLst>
              <pc:docMk/>
              <pc:sldMasterMk cId="1628178356" sldId="2147483660"/>
              <pc:sldLayoutMk cId="645539045" sldId="2147483677"/>
              <ac:spMk id="2" creationId="{00000000-0000-0000-0000-000000000000}"/>
            </ac:spMkLst>
          </pc:spChg>
          <pc:spChg chg="mod">
            <ac:chgData name="Nandini Thakur" userId="66a41c10077f5cd9" providerId="LiveId" clId="{A2CAEF49-1B0C-4759-A78C-367DA7460AB1}" dt="2023-11-03T05:19:50.315" v="4060" actId="14100"/>
            <ac:spMkLst>
              <pc:docMk/>
              <pc:sldMasterMk cId="1628178356" sldId="2147483660"/>
              <pc:sldLayoutMk cId="645539045" sldId="2147483677"/>
              <ac:spMk id="3" creationId="{00000000-0000-0000-0000-000000000000}"/>
            </ac:spMkLst>
          </pc:spChg>
          <pc:spChg chg="add del mod">
            <ac:chgData name="Nandini Thakur" userId="66a41c10077f5cd9" providerId="LiveId" clId="{A2CAEF49-1B0C-4759-A78C-367DA7460AB1}" dt="2023-11-03T05:20:06.946" v="4062" actId="21"/>
            <ac:spMkLst>
              <pc:docMk/>
              <pc:sldMasterMk cId="1628178356" sldId="2147483660"/>
              <pc:sldLayoutMk cId="645539045" sldId="2147483677"/>
              <ac:spMk id="6" creationId="{1D463A07-B6D7-2792-A1E1-B02882BBB0F4}"/>
            </ac:spMkLst>
          </pc:spChg>
          <pc:spChg chg="mod">
            <ac:chgData name="Nandini Thakur" userId="66a41c10077f5cd9" providerId="LiveId" clId="{A2CAEF49-1B0C-4759-A78C-367DA7460AB1}" dt="2023-11-03T05:22:41.669" v="4100" actId="14100"/>
            <ac:spMkLst>
              <pc:docMk/>
              <pc:sldMasterMk cId="1628178356" sldId="2147483660"/>
              <pc:sldLayoutMk cId="645539045" sldId="2147483677"/>
              <ac:spMk id="8" creationId="{F19F22F4-4B18-0516-26F1-498BF7EBEAB2}"/>
            </ac:spMkLst>
          </pc:spChg>
          <pc:spChg chg="add del mod">
            <ac:chgData name="Nandini Thakur" userId="66a41c10077f5cd9" providerId="LiveId" clId="{A2CAEF49-1B0C-4759-A78C-367DA7460AB1}" dt="2023-11-03T05:22:46.369" v="4101" actId="21"/>
            <ac:spMkLst>
              <pc:docMk/>
              <pc:sldMasterMk cId="1628178356" sldId="2147483660"/>
              <pc:sldLayoutMk cId="645539045" sldId="2147483677"/>
              <ac:spMk id="9" creationId="{ED8BE2B3-3BC8-ABBD-F139-D93E766420D3}"/>
            </ac:spMkLst>
          </pc:spChg>
          <pc:spChg chg="mod">
            <ac:chgData name="Nandini Thakur" userId="66a41c10077f5cd9" providerId="LiveId" clId="{A2CAEF49-1B0C-4759-A78C-367DA7460AB1}" dt="2023-10-28T05:46:34.418" v="833"/>
            <ac:spMkLst>
              <pc:docMk/>
              <pc:sldMasterMk cId="1628178356" sldId="2147483660"/>
              <pc:sldLayoutMk cId="645539045" sldId="2147483677"/>
              <ac:spMk id="13" creationId="{BC7368D9-5898-B04D-9CD2-C5A3736BFFA6}"/>
            </ac:spMkLst>
          </pc:spChg>
          <pc:picChg chg="add del mod">
            <ac:chgData name="Nandini Thakur" userId="66a41c10077f5cd9" providerId="LiveId" clId="{A2CAEF49-1B0C-4759-A78C-367DA7460AB1}" dt="2023-10-28T05:46:34.418" v="833"/>
            <ac:picMkLst>
              <pc:docMk/>
              <pc:sldMasterMk cId="1628178356" sldId="2147483660"/>
              <pc:sldLayoutMk cId="645539045" sldId="2147483677"/>
              <ac:picMk id="7" creationId="{3E972E17-15C3-4FBC-3FE8-A1AB282D76DD}"/>
            </ac:picMkLst>
          </pc:picChg>
        </pc:sldLayoutChg>
      </pc:sldMasterChg>
    </pc:docChg>
  </pc:docChgLst>
  <pc:docChgLst>
    <pc:chgData name="Suraj Chopade" userId="S::suraj.chopade@bostoninstituteofanalytics.org::dcc44ee8-6a65-4538-a5e1-c87e14ca7a61" providerId="AD" clId="Web-{359091A0-949F-CD5E-DEFA-5A2C2A733D69}"/>
    <pc:docChg chg="addSld">
      <pc:chgData name="Suraj Chopade" userId="S::suraj.chopade@bostoninstituteofanalytics.org::dcc44ee8-6a65-4538-a5e1-c87e14ca7a61" providerId="AD" clId="Web-{359091A0-949F-CD5E-DEFA-5A2C2A733D69}" dt="2024-07-16T07:37:02.539" v="0"/>
      <pc:docMkLst>
        <pc:docMk/>
      </pc:docMkLst>
      <pc:sldChg chg="add">
        <pc:chgData name="Suraj Chopade" userId="S::suraj.chopade@bostoninstituteofanalytics.org::dcc44ee8-6a65-4538-a5e1-c87e14ca7a61" providerId="AD" clId="Web-{359091A0-949F-CD5E-DEFA-5A2C2A733D69}" dt="2024-07-16T07:37:02.539" v="0"/>
        <pc:sldMkLst>
          <pc:docMk/>
          <pc:sldMk cId="228880180" sldId="5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4</a:t>
            </a:fld>
            <a:endParaRPr lang="en-IN"/>
          </a:p>
        </p:txBody>
      </p:sp>
    </p:spTree>
    <p:extLst>
      <p:ext uri="{BB962C8B-B14F-4D97-AF65-F5344CB8AC3E}">
        <p14:creationId xmlns:p14="http://schemas.microsoft.com/office/powerpoint/2010/main" val="136651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19</a:t>
            </a:fld>
            <a:endParaRPr lang="en-IN"/>
          </a:p>
        </p:txBody>
      </p:sp>
    </p:spTree>
    <p:extLst>
      <p:ext uri="{BB962C8B-B14F-4D97-AF65-F5344CB8AC3E}">
        <p14:creationId xmlns:p14="http://schemas.microsoft.com/office/powerpoint/2010/main" val="184805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20</a:t>
            </a:fld>
            <a:endParaRPr lang="en-IN"/>
          </a:p>
        </p:txBody>
      </p:sp>
    </p:spTree>
    <p:extLst>
      <p:ext uri="{BB962C8B-B14F-4D97-AF65-F5344CB8AC3E}">
        <p14:creationId xmlns:p14="http://schemas.microsoft.com/office/powerpoint/2010/main" val="167526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21</a:t>
            </a:fld>
            <a:endParaRPr lang="en-IN"/>
          </a:p>
        </p:txBody>
      </p:sp>
    </p:spTree>
    <p:extLst>
      <p:ext uri="{BB962C8B-B14F-4D97-AF65-F5344CB8AC3E}">
        <p14:creationId xmlns:p14="http://schemas.microsoft.com/office/powerpoint/2010/main" val="1997610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22</a:t>
            </a:fld>
            <a:endParaRPr lang="en-IN"/>
          </a:p>
        </p:txBody>
      </p:sp>
    </p:spTree>
    <p:extLst>
      <p:ext uri="{BB962C8B-B14F-4D97-AF65-F5344CB8AC3E}">
        <p14:creationId xmlns:p14="http://schemas.microsoft.com/office/powerpoint/2010/main" val="236450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24</a:t>
            </a:fld>
            <a:endParaRPr lang="en-IN"/>
          </a:p>
        </p:txBody>
      </p:sp>
    </p:spTree>
    <p:extLst>
      <p:ext uri="{BB962C8B-B14F-4D97-AF65-F5344CB8AC3E}">
        <p14:creationId xmlns:p14="http://schemas.microsoft.com/office/powerpoint/2010/main" val="3811729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25</a:t>
            </a:fld>
            <a:endParaRPr lang="en-IN"/>
          </a:p>
        </p:txBody>
      </p:sp>
    </p:spTree>
    <p:extLst>
      <p:ext uri="{BB962C8B-B14F-4D97-AF65-F5344CB8AC3E}">
        <p14:creationId xmlns:p14="http://schemas.microsoft.com/office/powerpoint/2010/main" val="197824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26</a:t>
            </a:fld>
            <a:endParaRPr lang="en-IN"/>
          </a:p>
        </p:txBody>
      </p:sp>
    </p:spTree>
    <p:extLst>
      <p:ext uri="{BB962C8B-B14F-4D97-AF65-F5344CB8AC3E}">
        <p14:creationId xmlns:p14="http://schemas.microsoft.com/office/powerpoint/2010/main" val="321859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28</a:t>
            </a:fld>
            <a:endParaRPr lang="en-IN"/>
          </a:p>
        </p:txBody>
      </p:sp>
    </p:spTree>
    <p:extLst>
      <p:ext uri="{BB962C8B-B14F-4D97-AF65-F5344CB8AC3E}">
        <p14:creationId xmlns:p14="http://schemas.microsoft.com/office/powerpoint/2010/main" val="1017689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29</a:t>
            </a:fld>
            <a:endParaRPr lang="en-IN"/>
          </a:p>
        </p:txBody>
      </p:sp>
    </p:spTree>
    <p:extLst>
      <p:ext uri="{BB962C8B-B14F-4D97-AF65-F5344CB8AC3E}">
        <p14:creationId xmlns:p14="http://schemas.microsoft.com/office/powerpoint/2010/main" val="3011505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30</a:t>
            </a:fld>
            <a:endParaRPr lang="en-IN"/>
          </a:p>
        </p:txBody>
      </p:sp>
    </p:spTree>
    <p:extLst>
      <p:ext uri="{BB962C8B-B14F-4D97-AF65-F5344CB8AC3E}">
        <p14:creationId xmlns:p14="http://schemas.microsoft.com/office/powerpoint/2010/main" val="176350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9</a:t>
            </a:fld>
            <a:endParaRPr lang="en-IN"/>
          </a:p>
        </p:txBody>
      </p:sp>
    </p:spTree>
    <p:extLst>
      <p:ext uri="{BB962C8B-B14F-4D97-AF65-F5344CB8AC3E}">
        <p14:creationId xmlns:p14="http://schemas.microsoft.com/office/powerpoint/2010/main" val="225618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10</a:t>
            </a:fld>
            <a:endParaRPr lang="en-IN"/>
          </a:p>
        </p:txBody>
      </p:sp>
    </p:spTree>
    <p:extLst>
      <p:ext uri="{BB962C8B-B14F-4D97-AF65-F5344CB8AC3E}">
        <p14:creationId xmlns:p14="http://schemas.microsoft.com/office/powerpoint/2010/main" val="410305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12</a:t>
            </a:fld>
            <a:endParaRPr lang="en-IN"/>
          </a:p>
        </p:txBody>
      </p:sp>
    </p:spTree>
    <p:extLst>
      <p:ext uri="{BB962C8B-B14F-4D97-AF65-F5344CB8AC3E}">
        <p14:creationId xmlns:p14="http://schemas.microsoft.com/office/powerpoint/2010/main" val="18823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13</a:t>
            </a:fld>
            <a:endParaRPr lang="en-IN"/>
          </a:p>
        </p:txBody>
      </p:sp>
    </p:spTree>
    <p:extLst>
      <p:ext uri="{BB962C8B-B14F-4D97-AF65-F5344CB8AC3E}">
        <p14:creationId xmlns:p14="http://schemas.microsoft.com/office/powerpoint/2010/main" val="88909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15</a:t>
            </a:fld>
            <a:endParaRPr lang="en-IN"/>
          </a:p>
        </p:txBody>
      </p:sp>
    </p:spTree>
    <p:extLst>
      <p:ext uri="{BB962C8B-B14F-4D97-AF65-F5344CB8AC3E}">
        <p14:creationId xmlns:p14="http://schemas.microsoft.com/office/powerpoint/2010/main" val="255136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16</a:t>
            </a:fld>
            <a:endParaRPr lang="en-IN"/>
          </a:p>
        </p:txBody>
      </p:sp>
    </p:spTree>
    <p:extLst>
      <p:ext uri="{BB962C8B-B14F-4D97-AF65-F5344CB8AC3E}">
        <p14:creationId xmlns:p14="http://schemas.microsoft.com/office/powerpoint/2010/main" val="759849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17</a:t>
            </a:fld>
            <a:endParaRPr lang="en-IN"/>
          </a:p>
        </p:txBody>
      </p:sp>
    </p:spTree>
    <p:extLst>
      <p:ext uri="{BB962C8B-B14F-4D97-AF65-F5344CB8AC3E}">
        <p14:creationId xmlns:p14="http://schemas.microsoft.com/office/powerpoint/2010/main" val="387169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18</a:t>
            </a:fld>
            <a:endParaRPr lang="en-IN"/>
          </a:p>
        </p:txBody>
      </p:sp>
    </p:spTree>
    <p:extLst>
      <p:ext uri="{BB962C8B-B14F-4D97-AF65-F5344CB8AC3E}">
        <p14:creationId xmlns:p14="http://schemas.microsoft.com/office/powerpoint/2010/main" val="177509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5983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676A48E-2766-2ED8-C890-6F9A1FE70868}"/>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565401"/>
            <a:ext cx="12192000" cy="1257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Calibri" panose="020F0502020204030204" pitchFamily="34" charset="0"/>
              </a:rPr>
              <a:t>Advanced Excel</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grpSp>
        <p:nvGrpSpPr>
          <p:cNvPr id="2" name="Group 1">
            <a:extLst>
              <a:ext uri="{FF2B5EF4-FFF2-40B4-BE49-F238E27FC236}">
                <a16:creationId xmlns:a16="http://schemas.microsoft.com/office/drawing/2014/main" id="{FDB878E0-774B-5769-FF65-9906F96D3FB4}"/>
              </a:ext>
            </a:extLst>
          </p:cNvPr>
          <p:cNvGrpSpPr/>
          <p:nvPr/>
        </p:nvGrpSpPr>
        <p:grpSpPr>
          <a:xfrm>
            <a:off x="678883" y="1653694"/>
            <a:ext cx="6538345" cy="4000082"/>
            <a:chOff x="420414" y="1376637"/>
            <a:chExt cx="6421822" cy="3928795"/>
          </a:xfrm>
        </p:grpSpPr>
        <p:pic>
          <p:nvPicPr>
            <p:cNvPr id="3" name="Picture 2" descr="A screenshot of a computer&#10;&#10;Description automatically generated">
              <a:extLst>
                <a:ext uri="{FF2B5EF4-FFF2-40B4-BE49-F238E27FC236}">
                  <a16:creationId xmlns:a16="http://schemas.microsoft.com/office/drawing/2014/main" id="{59727EFB-420F-E8C2-B9A1-8C70EF204AAD}"/>
                </a:ext>
              </a:extLst>
            </p:cNvPr>
            <p:cNvPicPr>
              <a:picLocks noChangeAspect="1"/>
            </p:cNvPicPr>
            <p:nvPr/>
          </p:nvPicPr>
          <p:blipFill rotWithShape="1">
            <a:blip r:embed="rId3"/>
            <a:srcRect r="58542" b="56917"/>
            <a:stretch/>
          </p:blipFill>
          <p:spPr>
            <a:xfrm>
              <a:off x="420414" y="1376637"/>
              <a:ext cx="6421822" cy="392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215E2FFB-B8C1-646D-3D5D-2A5F64DB0E92}"/>
                </a:ext>
              </a:extLst>
            </p:cNvPr>
            <p:cNvSpPr/>
            <p:nvPr/>
          </p:nvSpPr>
          <p:spPr>
            <a:xfrm>
              <a:off x="687329" y="3261130"/>
              <a:ext cx="2372242" cy="4397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D3DDC4CA-C0E6-E037-75F6-BB4AA42986E9}"/>
              </a:ext>
            </a:extLst>
          </p:cNvPr>
          <p:cNvGrpSpPr/>
          <p:nvPr/>
        </p:nvGrpSpPr>
        <p:grpSpPr>
          <a:xfrm>
            <a:off x="7466440" y="1653694"/>
            <a:ext cx="4046677" cy="3506774"/>
            <a:chOff x="7296237" y="1378008"/>
            <a:chExt cx="4530645" cy="3926171"/>
          </a:xfrm>
        </p:grpSpPr>
        <p:pic>
          <p:nvPicPr>
            <p:cNvPr id="7" name="Picture 6" descr="A screenshot of a computer&#10;&#10;Description automatically generated">
              <a:extLst>
                <a:ext uri="{FF2B5EF4-FFF2-40B4-BE49-F238E27FC236}">
                  <a16:creationId xmlns:a16="http://schemas.microsoft.com/office/drawing/2014/main" id="{49EEF57C-290E-D3B2-82BA-07D26C652143}"/>
                </a:ext>
              </a:extLst>
            </p:cNvPr>
            <p:cNvPicPr>
              <a:picLocks noChangeAspect="1"/>
            </p:cNvPicPr>
            <p:nvPr/>
          </p:nvPicPr>
          <p:blipFill rotWithShape="1">
            <a:blip r:embed="rId4"/>
            <a:srcRect r="47101" b="21811"/>
            <a:stretch/>
          </p:blipFill>
          <p:spPr>
            <a:xfrm>
              <a:off x="7296237" y="1378008"/>
              <a:ext cx="4530645" cy="39261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CC2D23CE-6D2C-2573-37F5-FCA24EBDB1B7}"/>
                </a:ext>
              </a:extLst>
            </p:cNvPr>
            <p:cNvSpPr/>
            <p:nvPr/>
          </p:nvSpPr>
          <p:spPr>
            <a:xfrm>
              <a:off x="8239012" y="3182302"/>
              <a:ext cx="2771635" cy="1548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972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pic>
        <p:nvPicPr>
          <p:cNvPr id="9" name="Picture 8" descr="A screenshot of a computer&#10;&#10;Description automatically generated">
            <a:extLst>
              <a:ext uri="{FF2B5EF4-FFF2-40B4-BE49-F238E27FC236}">
                <a16:creationId xmlns:a16="http://schemas.microsoft.com/office/drawing/2014/main" id="{45C14F8E-DFA2-2057-F204-B18F4F4F67C3}"/>
              </a:ext>
            </a:extLst>
          </p:cNvPr>
          <p:cNvPicPr>
            <a:picLocks noChangeAspect="1"/>
          </p:cNvPicPr>
          <p:nvPr/>
        </p:nvPicPr>
        <p:blipFill>
          <a:blip r:embed="rId3"/>
          <a:stretch>
            <a:fillRect/>
          </a:stretch>
        </p:blipFill>
        <p:spPr>
          <a:xfrm>
            <a:off x="4419600" y="1272489"/>
            <a:ext cx="7093516" cy="4176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1981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Data Analysis In Excel - Trends, Patterns</a:t>
            </a:r>
          </a:p>
        </p:txBody>
      </p:sp>
      <p:pic>
        <p:nvPicPr>
          <p:cNvPr id="3" name="Picture 2" descr="Make anything possible in microsoft excel by Ammad007 | Fiverr">
            <a:extLst>
              <a:ext uri="{FF2B5EF4-FFF2-40B4-BE49-F238E27FC236}">
                <a16:creationId xmlns:a16="http://schemas.microsoft.com/office/drawing/2014/main" id="{FA076CE3-2259-99A4-EDF4-4C0A2448C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053" t="1646" r="11297" b="1646"/>
          <a:stretch>
            <a:fillRect/>
          </a:stretch>
        </p:blipFill>
        <p:spPr bwMode="auto">
          <a:xfrm>
            <a:off x="5511800" y="1"/>
            <a:ext cx="6680200" cy="6858000"/>
          </a:xfrm>
          <a:custGeom>
            <a:avLst/>
            <a:gdLst>
              <a:gd name="connsiteX0" fmla="*/ 2560797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7"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AAB5839C-AF70-A3D5-EB42-AAE60CBED16F}"/>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8388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Data Analysis in Excel</a:t>
            </a:r>
          </a:p>
        </p:txBody>
      </p:sp>
      <p:grpSp>
        <p:nvGrpSpPr>
          <p:cNvPr id="27" name="Group 26">
            <a:extLst>
              <a:ext uri="{FF2B5EF4-FFF2-40B4-BE49-F238E27FC236}">
                <a16:creationId xmlns:a16="http://schemas.microsoft.com/office/drawing/2014/main" id="{71502955-5DBD-8192-8D3F-4F290F5B4CDD}"/>
              </a:ext>
            </a:extLst>
          </p:cNvPr>
          <p:cNvGrpSpPr/>
          <p:nvPr/>
        </p:nvGrpSpPr>
        <p:grpSpPr>
          <a:xfrm>
            <a:off x="678882" y="1659835"/>
            <a:ext cx="10834236" cy="4508500"/>
            <a:chOff x="678882" y="1659835"/>
            <a:chExt cx="10834236" cy="4508500"/>
          </a:xfrm>
        </p:grpSpPr>
        <p:grpSp>
          <p:nvGrpSpPr>
            <p:cNvPr id="17" name="Group 16">
              <a:extLst>
                <a:ext uri="{FF2B5EF4-FFF2-40B4-BE49-F238E27FC236}">
                  <a16:creationId xmlns:a16="http://schemas.microsoft.com/office/drawing/2014/main" id="{46376D40-D6C4-AA10-96B5-408141FBB49A}"/>
                </a:ext>
              </a:extLst>
            </p:cNvPr>
            <p:cNvGrpSpPr/>
            <p:nvPr/>
          </p:nvGrpSpPr>
          <p:grpSpPr>
            <a:xfrm>
              <a:off x="678883" y="3189568"/>
              <a:ext cx="10834235" cy="1449661"/>
              <a:chOff x="678883" y="2596537"/>
              <a:chExt cx="10834235" cy="1726616"/>
            </a:xfrm>
          </p:grpSpPr>
          <p:sp>
            <p:nvSpPr>
              <p:cNvPr id="5" name="Google Shape;1931;p67">
                <a:extLst>
                  <a:ext uri="{FF2B5EF4-FFF2-40B4-BE49-F238E27FC236}">
                    <a16:creationId xmlns:a16="http://schemas.microsoft.com/office/drawing/2014/main" id="{DFED6E11-9577-F251-EC7B-69CE529F6A97}"/>
                  </a:ext>
                </a:extLst>
              </p:cNvPr>
              <p:cNvSpPr/>
              <p:nvPr/>
            </p:nvSpPr>
            <p:spPr>
              <a:xfrm rot="5400000">
                <a:off x="94219" y="3181201"/>
                <a:ext cx="1726616"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accent1">
                  <a:lumMod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2</a:t>
                </a:r>
                <a:endParaRPr sz="2400" kern="0" dirty="0">
                  <a:solidFill>
                    <a:schemeClr val="bg1"/>
                  </a:solidFill>
                  <a:latin typeface="Calibri" panose="020F0502020204030204" pitchFamily="34" charset="0"/>
                  <a:ea typeface="Calibri"/>
                  <a:cs typeface="Calibri"/>
                  <a:sym typeface="Calibri"/>
                </a:endParaRPr>
              </a:p>
            </p:txBody>
          </p:sp>
          <p:sp>
            <p:nvSpPr>
              <p:cNvPr id="6" name="Rectangle 5">
                <a:extLst>
                  <a:ext uri="{FF2B5EF4-FFF2-40B4-BE49-F238E27FC236}">
                    <a16:creationId xmlns:a16="http://schemas.microsoft.com/office/drawing/2014/main" id="{76BF9CE2-A60B-16FC-F90E-57CCE8128933}"/>
                  </a:ext>
                </a:extLst>
              </p:cNvPr>
              <p:cNvSpPr/>
              <p:nvPr/>
            </p:nvSpPr>
            <p:spPr>
              <a:xfrm>
                <a:off x="1328286" y="2657469"/>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Using IF and VLOOKUP Functions</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IF Function: Apply conditional logic to analyze data based on specific criteria.</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VLOOKUP Function: Retrieve data by matching a lookup value to a table</a:t>
                </a:r>
              </a:p>
            </p:txBody>
          </p:sp>
        </p:grpSp>
        <p:grpSp>
          <p:nvGrpSpPr>
            <p:cNvPr id="20" name="Group 19">
              <a:extLst>
                <a:ext uri="{FF2B5EF4-FFF2-40B4-BE49-F238E27FC236}">
                  <a16:creationId xmlns:a16="http://schemas.microsoft.com/office/drawing/2014/main" id="{C48BC07B-C4CD-4624-E399-36F46EEEF4F1}"/>
                </a:ext>
              </a:extLst>
            </p:cNvPr>
            <p:cNvGrpSpPr/>
            <p:nvPr/>
          </p:nvGrpSpPr>
          <p:grpSpPr>
            <a:xfrm>
              <a:off x="678882" y="4719302"/>
              <a:ext cx="10834236" cy="1449033"/>
              <a:chOff x="678882" y="4357432"/>
              <a:chExt cx="10834236" cy="1725868"/>
            </a:xfrm>
          </p:grpSpPr>
          <p:sp>
            <p:nvSpPr>
              <p:cNvPr id="3" name="Google Shape;1930;p67">
                <a:extLst>
                  <a:ext uri="{FF2B5EF4-FFF2-40B4-BE49-F238E27FC236}">
                    <a16:creationId xmlns:a16="http://schemas.microsoft.com/office/drawing/2014/main" id="{7179257F-B619-7FF9-A43B-B8BD4F97370C}"/>
                  </a:ext>
                </a:extLst>
              </p:cNvPr>
              <p:cNvSpPr/>
              <p:nvPr/>
            </p:nvSpPr>
            <p:spPr>
              <a:xfrm rot="5400000">
                <a:off x="94592" y="4941722"/>
                <a:ext cx="1725868"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tx1">
                  <a:lumMod val="50000"/>
                  <a:lumOff val="50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3</a:t>
                </a:r>
                <a:endParaRPr sz="2400" kern="0" dirty="0">
                  <a:solidFill>
                    <a:schemeClr val="bg1"/>
                  </a:solidFill>
                  <a:latin typeface="Calibri" panose="020F0502020204030204" pitchFamily="34" charset="0"/>
                  <a:ea typeface="Calibri"/>
                  <a:cs typeface="Calibri"/>
                  <a:sym typeface="Calibri"/>
                </a:endParaRPr>
              </a:p>
            </p:txBody>
          </p:sp>
          <p:sp>
            <p:nvSpPr>
              <p:cNvPr id="7" name="Rectangle 6">
                <a:extLst>
                  <a:ext uri="{FF2B5EF4-FFF2-40B4-BE49-F238E27FC236}">
                    <a16:creationId xmlns:a16="http://schemas.microsoft.com/office/drawing/2014/main" id="{D89EEF8F-1C71-4CB7-A3A6-1D266D02A8B4}"/>
                  </a:ext>
                </a:extLst>
              </p:cNvPr>
              <p:cNvSpPr/>
              <p:nvPr/>
            </p:nvSpPr>
            <p:spPr>
              <a:xfrm>
                <a:off x="1328286" y="4417924"/>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Conditional Formatting for Insights</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Use conditional formatting to visually highlight data points and detect patterns in your dataset.</a:t>
                </a:r>
              </a:p>
            </p:txBody>
          </p:sp>
        </p:grpSp>
        <p:grpSp>
          <p:nvGrpSpPr>
            <p:cNvPr id="16" name="Group 15">
              <a:extLst>
                <a:ext uri="{FF2B5EF4-FFF2-40B4-BE49-F238E27FC236}">
                  <a16:creationId xmlns:a16="http://schemas.microsoft.com/office/drawing/2014/main" id="{18500124-00B7-F849-4E06-258B9008132E}"/>
                </a:ext>
              </a:extLst>
            </p:cNvPr>
            <p:cNvGrpSpPr/>
            <p:nvPr/>
          </p:nvGrpSpPr>
          <p:grpSpPr>
            <a:xfrm>
              <a:off x="678883" y="1659835"/>
              <a:ext cx="10834235" cy="1449661"/>
              <a:chOff x="678883" y="713460"/>
              <a:chExt cx="10834235" cy="1726616"/>
            </a:xfrm>
          </p:grpSpPr>
          <p:sp>
            <p:nvSpPr>
              <p:cNvPr id="9" name="Google Shape;1931;p67">
                <a:extLst>
                  <a:ext uri="{FF2B5EF4-FFF2-40B4-BE49-F238E27FC236}">
                    <a16:creationId xmlns:a16="http://schemas.microsoft.com/office/drawing/2014/main" id="{9F4E20AE-6CB2-FC81-EB45-4864D5F35889}"/>
                  </a:ext>
                </a:extLst>
              </p:cNvPr>
              <p:cNvSpPr/>
              <p:nvPr/>
            </p:nvSpPr>
            <p:spPr>
              <a:xfrm rot="5400000">
                <a:off x="94219" y="1298124"/>
                <a:ext cx="1726616"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tx1">
                  <a:lumMod val="25000"/>
                  <a:lumOff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1</a:t>
                </a:r>
                <a:endParaRPr sz="2400" kern="0" dirty="0">
                  <a:solidFill>
                    <a:schemeClr val="bg1"/>
                  </a:solidFill>
                  <a:latin typeface="Calibri" panose="020F0502020204030204" pitchFamily="34" charset="0"/>
                  <a:ea typeface="Calibri"/>
                  <a:cs typeface="Calibri"/>
                  <a:sym typeface="Calibri"/>
                </a:endParaRPr>
              </a:p>
            </p:txBody>
          </p:sp>
          <p:sp>
            <p:nvSpPr>
              <p:cNvPr id="15" name="Rectangle 14">
                <a:extLst>
                  <a:ext uri="{FF2B5EF4-FFF2-40B4-BE49-F238E27FC236}">
                    <a16:creationId xmlns:a16="http://schemas.microsoft.com/office/drawing/2014/main" id="{0167E06D-90EB-8012-1474-0C65641CE053}"/>
                  </a:ext>
                </a:extLst>
              </p:cNvPr>
              <p:cNvSpPr/>
              <p:nvPr/>
            </p:nvSpPr>
            <p:spPr>
              <a:xfrm>
                <a:off x="1328286" y="774392"/>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Identifying Trends and Patterns</a:t>
                </a:r>
              </a:p>
              <a:p>
                <a:pPr marL="342900" indent="-342900">
                  <a:buFont typeface="Arial" panose="020B0604020202020204" pitchFamily="34" charset="0"/>
                  <a:buChar char="•"/>
                </a:pPr>
                <a:r>
                  <a:rPr lang="en-US" sz="2200" spc="-20" dirty="0">
                    <a:solidFill>
                      <a:schemeClr val="bg2">
                        <a:lumMod val="10000"/>
                      </a:schemeClr>
                    </a:solidFill>
                    <a:latin typeface="Calibri" panose="020F0502020204030204" pitchFamily="34" charset="0"/>
                  </a:rPr>
                  <a:t>Data analysis in Excel involves recognizing trends and patterns in your dataset.</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These trends can be related to time, seasonality, or other factors</a:t>
                </a:r>
              </a:p>
            </p:txBody>
          </p:sp>
        </p:grpSp>
        <p:cxnSp>
          <p:nvCxnSpPr>
            <p:cNvPr id="25" name="Straight Connector 24">
              <a:extLst>
                <a:ext uri="{FF2B5EF4-FFF2-40B4-BE49-F238E27FC236}">
                  <a16:creationId xmlns:a16="http://schemas.microsoft.com/office/drawing/2014/main" id="{21D2E9E7-20D9-EBCC-FF95-52AF32A42AE6}"/>
                </a:ext>
              </a:extLst>
            </p:cNvPr>
            <p:cNvCxnSpPr>
              <a:cxnSpLocks/>
            </p:cNvCxnSpPr>
            <p:nvPr/>
          </p:nvCxnSpPr>
          <p:spPr>
            <a:xfrm>
              <a:off x="1328286" y="3149532"/>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2B47E4-54EB-599D-70E1-9FA94D662328}"/>
                </a:ext>
              </a:extLst>
            </p:cNvPr>
            <p:cNvCxnSpPr>
              <a:cxnSpLocks/>
            </p:cNvCxnSpPr>
            <p:nvPr/>
          </p:nvCxnSpPr>
          <p:spPr>
            <a:xfrm>
              <a:off x="1328286" y="4679265"/>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8728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sp>
        <p:nvSpPr>
          <p:cNvPr id="2" name="TextBox 1">
            <a:extLst>
              <a:ext uri="{FF2B5EF4-FFF2-40B4-BE49-F238E27FC236}">
                <a16:creationId xmlns:a16="http://schemas.microsoft.com/office/drawing/2014/main" id="{2E48A72B-EBAC-AA7A-EDD0-289CC2298F3B}"/>
              </a:ext>
            </a:extLst>
          </p:cNvPr>
          <p:cNvSpPr txBox="1"/>
          <p:nvPr/>
        </p:nvSpPr>
        <p:spPr>
          <a:xfrm>
            <a:off x="678884" y="1659835"/>
            <a:ext cx="10834232" cy="1733808"/>
          </a:xfrm>
          <a:prstGeom prst="rect">
            <a:avLst/>
          </a:prstGeom>
          <a:noFill/>
        </p:spPr>
        <p:txBody>
          <a:bodyPr wrap="square" lIns="0" tIns="0" rIns="0" bIns="0" rtlCol="0">
            <a:spAutoFit/>
          </a:bodyPr>
          <a:lstStyle/>
          <a:p>
            <a:pPr>
              <a:spcBef>
                <a:spcPts val="500"/>
              </a:spcBef>
              <a:spcAft>
                <a:spcPts val="500"/>
              </a:spcAft>
            </a:pPr>
            <a:r>
              <a:rPr lang="en-US" sz="2400" dirty="0">
                <a:solidFill>
                  <a:schemeClr val="bg2">
                    <a:lumMod val="10000"/>
                  </a:schemeClr>
                </a:solidFill>
                <a:latin typeface="Calibri" panose="020F0502020204030204" pitchFamily="34" charset="0"/>
              </a:rPr>
              <a:t>If you want to categorize sales into different groups (e.g., "High," "Medium," "Low" sales), you can create a new column and use the IF function. </a:t>
            </a:r>
          </a:p>
          <a:p>
            <a:pPr>
              <a:spcBef>
                <a:spcPts val="500"/>
              </a:spcBef>
              <a:spcAft>
                <a:spcPts val="500"/>
              </a:spcAft>
            </a:pPr>
            <a:r>
              <a:rPr lang="en-US" sz="2400" b="1" dirty="0">
                <a:latin typeface="Calibri" panose="020F0502020204030204" pitchFamily="34" charset="0"/>
              </a:rPr>
              <a:t> =IF(Sales &gt; 500, "High", IF(Q2 &gt; 100, "Medium", "Low"))</a:t>
            </a:r>
          </a:p>
          <a:p>
            <a:pPr>
              <a:spcBef>
                <a:spcPts val="500"/>
              </a:spcBef>
              <a:spcAft>
                <a:spcPts val="500"/>
              </a:spcAft>
            </a:pPr>
            <a:r>
              <a:rPr lang="en-US" sz="2400" dirty="0">
                <a:solidFill>
                  <a:schemeClr val="bg2">
                    <a:lumMod val="10000"/>
                  </a:schemeClr>
                </a:solidFill>
                <a:latin typeface="Calibri" panose="020F0502020204030204" pitchFamily="34" charset="0"/>
              </a:rPr>
              <a:t>Once done, a line graph with time can be made to show the sales trends.</a:t>
            </a:r>
          </a:p>
        </p:txBody>
      </p:sp>
      <p:grpSp>
        <p:nvGrpSpPr>
          <p:cNvPr id="5" name="Group 4">
            <a:extLst>
              <a:ext uri="{FF2B5EF4-FFF2-40B4-BE49-F238E27FC236}">
                <a16:creationId xmlns:a16="http://schemas.microsoft.com/office/drawing/2014/main" id="{C774300A-18F0-7A7B-F689-F6B013CB8129}"/>
              </a:ext>
            </a:extLst>
          </p:cNvPr>
          <p:cNvGrpSpPr/>
          <p:nvPr/>
        </p:nvGrpSpPr>
        <p:grpSpPr>
          <a:xfrm>
            <a:off x="678884" y="3659423"/>
            <a:ext cx="2851409" cy="2800484"/>
            <a:chOff x="6490138" y="1334596"/>
            <a:chExt cx="5153209" cy="5061174"/>
          </a:xfrm>
        </p:grpSpPr>
        <p:pic>
          <p:nvPicPr>
            <p:cNvPr id="6" name="Picture 5" descr="A screenshot of a computer&#10;&#10;Description automatically generated">
              <a:extLst>
                <a:ext uri="{FF2B5EF4-FFF2-40B4-BE49-F238E27FC236}">
                  <a16:creationId xmlns:a16="http://schemas.microsoft.com/office/drawing/2014/main" id="{8EB63C4B-1028-FB31-130E-1247006CD95E}"/>
                </a:ext>
              </a:extLst>
            </p:cNvPr>
            <p:cNvPicPr>
              <a:picLocks noChangeAspect="1"/>
            </p:cNvPicPr>
            <p:nvPr/>
          </p:nvPicPr>
          <p:blipFill rotWithShape="1">
            <a:blip r:embed="rId3"/>
            <a:srcRect r="40253" b="153"/>
            <a:stretch/>
          </p:blipFill>
          <p:spPr>
            <a:xfrm>
              <a:off x="6490138" y="1334596"/>
              <a:ext cx="5153209" cy="506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D23A28B0-14C6-88B4-F890-78990B317B61}"/>
                </a:ext>
              </a:extLst>
            </p:cNvPr>
            <p:cNvSpPr/>
            <p:nvPr/>
          </p:nvSpPr>
          <p:spPr>
            <a:xfrm>
              <a:off x="10593329" y="2740869"/>
              <a:ext cx="927069" cy="33616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screenshot of a computer&#10;&#10;Description automatically generated">
            <a:extLst>
              <a:ext uri="{FF2B5EF4-FFF2-40B4-BE49-F238E27FC236}">
                <a16:creationId xmlns:a16="http://schemas.microsoft.com/office/drawing/2014/main" id="{09AD6E50-A794-21E5-46FC-3F5DD63FC00C}"/>
              </a:ext>
            </a:extLst>
          </p:cNvPr>
          <p:cNvPicPr>
            <a:picLocks noChangeAspect="1"/>
          </p:cNvPicPr>
          <p:nvPr/>
        </p:nvPicPr>
        <p:blipFill>
          <a:blip r:embed="rId4"/>
          <a:stretch>
            <a:fillRect/>
          </a:stretch>
        </p:blipFill>
        <p:spPr>
          <a:xfrm>
            <a:off x="3744831" y="3659423"/>
            <a:ext cx="2767071" cy="2800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635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4400" dirty="0"/>
              <a:t>Data Visualization In Excel - Column Charts, Line Charts, Pie Charts, Bar Charts, Area Charts, Scatter Plots</a:t>
            </a:r>
          </a:p>
        </p:txBody>
      </p:sp>
      <p:pic>
        <p:nvPicPr>
          <p:cNvPr id="6" name="Picture 5" descr="Microsoft Excel has unveiled an absolutely mind-blowing new feature |  TechRadar">
            <a:extLst>
              <a:ext uri="{FF2B5EF4-FFF2-40B4-BE49-F238E27FC236}">
                <a16:creationId xmlns:a16="http://schemas.microsoft.com/office/drawing/2014/main" id="{C6D651AA-D3B2-B02D-C7D9-E72F17E3D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440" r="27768"/>
          <a:stretch>
            <a:fillRect/>
          </a:stretch>
        </p:blipFill>
        <p:spPr bwMode="auto">
          <a:xfrm>
            <a:off x="5511802" y="2"/>
            <a:ext cx="6680199" cy="6857999"/>
          </a:xfrm>
          <a:custGeom>
            <a:avLst/>
            <a:gdLst>
              <a:gd name="connsiteX0" fmla="*/ 2560796 w 6680199"/>
              <a:gd name="connsiteY0" fmla="*/ 0 h 6857999"/>
              <a:gd name="connsiteX1" fmla="*/ 6680199 w 6680199"/>
              <a:gd name="connsiteY1" fmla="*/ 0 h 6857999"/>
              <a:gd name="connsiteX2" fmla="*/ 6680199 w 6680199"/>
              <a:gd name="connsiteY2" fmla="*/ 6857999 h 6857999"/>
              <a:gd name="connsiteX3" fmla="*/ 0 w 66801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80199" h="6857999">
                <a:moveTo>
                  <a:pt x="2560796" y="0"/>
                </a:moveTo>
                <a:lnTo>
                  <a:pt x="6680199" y="0"/>
                </a:lnTo>
                <a:lnTo>
                  <a:pt x="668019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BB8EBE25-4D28-4590-9746-0E138BA103D0}"/>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158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Data Visualization in Excel</a:t>
            </a:r>
          </a:p>
        </p:txBody>
      </p:sp>
      <p:sp>
        <p:nvSpPr>
          <p:cNvPr id="2" name="TextBox 1">
            <a:extLst>
              <a:ext uri="{FF2B5EF4-FFF2-40B4-BE49-F238E27FC236}">
                <a16:creationId xmlns:a16="http://schemas.microsoft.com/office/drawing/2014/main" id="{2E48A72B-EBAC-AA7A-EDD0-289CC2298F3B}"/>
              </a:ext>
            </a:extLst>
          </p:cNvPr>
          <p:cNvSpPr txBox="1"/>
          <p:nvPr/>
        </p:nvSpPr>
        <p:spPr>
          <a:xfrm>
            <a:off x="678884" y="1659835"/>
            <a:ext cx="10834232" cy="4093428"/>
          </a:xfrm>
          <a:prstGeom prst="rect">
            <a:avLst/>
          </a:prstGeom>
          <a:noFill/>
        </p:spPr>
        <p:txBody>
          <a:bodyPr wrap="square" lIns="0" tIns="0" rIns="0" bIns="0" rtlCol="0">
            <a:spAutoFit/>
          </a:bodyPr>
          <a:lstStyle/>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Excel offers various chart types (e.g., column, line, pie) for visualizing data.</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Create charts by selecting data, navigating to the "Insert" tab, and choosing a chart type.</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Customize charts with formatting, colors, titles, and fonts.</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Add data labels and legends for clarity.</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Visualizations reveal trends, patterns, and anomalies in data.</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Interactive features, pivot tables, and conditional formatting enhance data analysis.</a:t>
            </a:r>
          </a:p>
          <a:p>
            <a:pPr marL="457200" indent="-457200">
              <a:spcBef>
                <a:spcPts val="500"/>
              </a:spcBef>
              <a:spcAft>
                <a:spcPts val="500"/>
              </a:spcAft>
              <a:buFont typeface="+mj-lt"/>
              <a:buAutoNum type="arabicPeriod"/>
            </a:pPr>
            <a:r>
              <a:rPr lang="en-US" sz="2400" dirty="0">
                <a:solidFill>
                  <a:schemeClr val="bg2">
                    <a:lumMod val="10000"/>
                  </a:schemeClr>
                </a:solidFill>
                <a:latin typeface="Calibri" panose="020F0502020204030204" pitchFamily="34" charset="0"/>
              </a:rPr>
              <a:t>Excel's charts help transform raw data into meaningful insights for informed decision-making.</a:t>
            </a:r>
          </a:p>
        </p:txBody>
      </p:sp>
    </p:spTree>
    <p:extLst>
      <p:ext uri="{BB962C8B-B14F-4D97-AF65-F5344CB8AC3E}">
        <p14:creationId xmlns:p14="http://schemas.microsoft.com/office/powerpoint/2010/main" val="135369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pic>
        <p:nvPicPr>
          <p:cNvPr id="3" name="Picture 2" descr="A screenshot of a computer&#10;&#10;Description automatically generated">
            <a:extLst>
              <a:ext uri="{FF2B5EF4-FFF2-40B4-BE49-F238E27FC236}">
                <a16:creationId xmlns:a16="http://schemas.microsoft.com/office/drawing/2014/main" id="{25BDB3B1-46EB-3566-2B90-802158E2CA6A}"/>
              </a:ext>
            </a:extLst>
          </p:cNvPr>
          <p:cNvPicPr>
            <a:picLocks noChangeAspect="1"/>
          </p:cNvPicPr>
          <p:nvPr/>
        </p:nvPicPr>
        <p:blipFill>
          <a:blip r:embed="rId3"/>
          <a:stretch>
            <a:fillRect/>
          </a:stretch>
        </p:blipFill>
        <p:spPr>
          <a:xfrm>
            <a:off x="678884" y="1832356"/>
            <a:ext cx="10834234" cy="30339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145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3762568"/>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Column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Select your data and go to the "Insert" tab in Excel.</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Choose "Column Chart" and select the appropriate subtype (e.g., clustered or stacked).</a:t>
            </a:r>
          </a:p>
        </p:txBody>
      </p:sp>
      <p:pic>
        <p:nvPicPr>
          <p:cNvPr id="6" name="Picture 5" descr="A screenshot of a computer&#10;&#10;Description automatically generated">
            <a:extLst>
              <a:ext uri="{FF2B5EF4-FFF2-40B4-BE49-F238E27FC236}">
                <a16:creationId xmlns:a16="http://schemas.microsoft.com/office/drawing/2014/main" id="{F6B5BBE1-7727-6694-B674-D7C978E623A0}"/>
              </a:ext>
            </a:extLst>
          </p:cNvPr>
          <p:cNvPicPr>
            <a:picLocks noChangeAspect="1"/>
          </p:cNvPicPr>
          <p:nvPr/>
        </p:nvPicPr>
        <p:blipFill>
          <a:blip r:embed="rId3"/>
          <a:stretch>
            <a:fillRect/>
          </a:stretch>
        </p:blipFill>
        <p:spPr>
          <a:xfrm>
            <a:off x="4419599" y="1731662"/>
            <a:ext cx="7108329" cy="4176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3854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3762568"/>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Line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Line charts are ideal for visualizing trends over continuous data.</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Create one by selecting your data and choosing "Line Chart" from the "Insert" tab in Excel.</a:t>
            </a:r>
          </a:p>
        </p:txBody>
      </p:sp>
      <p:pic>
        <p:nvPicPr>
          <p:cNvPr id="2" name="Picture 1" descr="A screenshot of a computer&#10;&#10;Description automatically generated">
            <a:extLst>
              <a:ext uri="{FF2B5EF4-FFF2-40B4-BE49-F238E27FC236}">
                <a16:creationId xmlns:a16="http://schemas.microsoft.com/office/drawing/2014/main" id="{73E1F3D3-13E2-5E36-53F5-7CC79CA3C28D}"/>
              </a:ext>
            </a:extLst>
          </p:cNvPr>
          <p:cNvPicPr>
            <a:picLocks noChangeAspect="1"/>
          </p:cNvPicPr>
          <p:nvPr/>
        </p:nvPicPr>
        <p:blipFill>
          <a:blip r:embed="rId3"/>
          <a:stretch>
            <a:fillRect/>
          </a:stretch>
        </p:blipFill>
        <p:spPr>
          <a:xfrm>
            <a:off x="4419599" y="1731662"/>
            <a:ext cx="7124701" cy="4192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140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2F6A-E89F-45D0-4C37-F8D123D863FF}"/>
              </a:ext>
            </a:extLst>
          </p:cNvPr>
          <p:cNvSpPr>
            <a:spLocks noGrp="1"/>
          </p:cNvSpPr>
          <p:nvPr>
            <p:ph type="title"/>
          </p:nvPr>
        </p:nvSpPr>
        <p:spPr/>
        <p:txBody>
          <a:bodyPr/>
          <a:lstStyle/>
          <a:p>
            <a:r>
              <a:rPr lang="en-US" dirty="0">
                <a:latin typeface="Calibri"/>
                <a:cs typeface="Calibri"/>
              </a:rPr>
              <a:t>Trainer Guidelines for Conducting Class</a:t>
            </a:r>
            <a:endParaRPr lang="en-US" dirty="0"/>
          </a:p>
        </p:txBody>
      </p:sp>
      <p:sp>
        <p:nvSpPr>
          <p:cNvPr id="3" name="Content Placeholder 2">
            <a:extLst>
              <a:ext uri="{FF2B5EF4-FFF2-40B4-BE49-F238E27FC236}">
                <a16:creationId xmlns:a16="http://schemas.microsoft.com/office/drawing/2014/main" id="{9CA356E4-99F9-93BD-8697-B5FE13DDA948}"/>
              </a:ext>
            </a:extLst>
          </p:cNvPr>
          <p:cNvSpPr>
            <a:spLocks noGrp="1"/>
          </p:cNvSpPr>
          <p:nvPr>
            <p:ph idx="1"/>
          </p:nvPr>
        </p:nvSpPr>
        <p:spPr/>
        <p:txBody>
          <a:bodyPr vert="horz" lIns="91440" tIns="45720" rIns="91440" bIns="45720" rtlCol="0" anchor="t">
            <a:normAutofit fontScale="77500" lnSpcReduction="20000"/>
          </a:bodyPr>
          <a:lstStyle/>
          <a:p>
            <a:endParaRPr lang="en-US" dirty="0">
              <a:latin typeface="Calibri"/>
              <a:cs typeface="Calibri"/>
            </a:endParaRPr>
          </a:p>
          <a:p>
            <a:r>
              <a:rPr lang="en-US" dirty="0">
                <a:latin typeface="Calibri"/>
                <a:cs typeface="Calibri"/>
              </a:rPr>
              <a:t>Solve questions live by creating </a:t>
            </a:r>
            <a:r>
              <a:rPr lang="en-US" b="1" dirty="0">
                <a:latin typeface="Calibri"/>
                <a:cs typeface="Calibri"/>
              </a:rPr>
              <a:t>new blank files</a:t>
            </a:r>
            <a:r>
              <a:rPr lang="en-US" dirty="0">
                <a:latin typeface="Calibri"/>
                <a:cs typeface="Calibri"/>
              </a:rPr>
              <a:t> (Excel, Python, </a:t>
            </a:r>
            <a:r>
              <a:rPr lang="en-US" err="1">
                <a:latin typeface="Calibri"/>
                <a:cs typeface="Calibri"/>
              </a:rPr>
              <a:t>Jupyter</a:t>
            </a:r>
            <a:r>
              <a:rPr lang="en-US" dirty="0">
                <a:latin typeface="Calibri"/>
                <a:cs typeface="Calibri"/>
              </a:rPr>
              <a:t> notebook, Dashboard) during the session, rather than sharing completed solutions.</a:t>
            </a:r>
            <a:endParaRPr lang="en-US" dirty="0">
              <a:latin typeface="Calibri"/>
              <a:cs typeface="Calibri" panose="020F0502020204030204" pitchFamily="34" charset="0"/>
            </a:endParaRPr>
          </a:p>
          <a:p>
            <a:endParaRPr lang="en-US" dirty="0">
              <a:latin typeface="Calibri"/>
              <a:cs typeface="Calibri"/>
            </a:endParaRPr>
          </a:p>
          <a:p>
            <a:r>
              <a:rPr lang="en-US" dirty="0">
                <a:latin typeface="Calibri"/>
                <a:cs typeface="Calibri"/>
              </a:rPr>
              <a:t>Review teaching materials and solutions beforehand, and prepare additional examples to reinforce learning.</a:t>
            </a:r>
          </a:p>
          <a:p>
            <a:endParaRPr lang="en-US" dirty="0">
              <a:latin typeface="Calibri"/>
              <a:cs typeface="Calibri"/>
            </a:endParaRPr>
          </a:p>
          <a:p>
            <a:r>
              <a:rPr lang="en-US" dirty="0">
                <a:latin typeface="Calibri"/>
                <a:cs typeface="Calibri"/>
              </a:rPr>
              <a:t>Ensure online students can hear you and see the screen clearly at all times.</a:t>
            </a:r>
          </a:p>
          <a:p>
            <a:endParaRPr lang="en-US" dirty="0">
              <a:latin typeface="Calibri"/>
              <a:cs typeface="Calibri"/>
            </a:endParaRPr>
          </a:p>
          <a:p>
            <a:r>
              <a:rPr lang="en-US" dirty="0">
                <a:latin typeface="Calibri"/>
                <a:cs typeface="Calibri"/>
              </a:rPr>
              <a:t>Test your computer and necessary software before class begins.</a:t>
            </a:r>
          </a:p>
          <a:p>
            <a:endParaRPr lang="en-US" dirty="0">
              <a:latin typeface="Calibri"/>
              <a:cs typeface="Calibri"/>
            </a:endParaRPr>
          </a:p>
          <a:p>
            <a:r>
              <a:rPr lang="en-US" dirty="0">
                <a:latin typeface="Calibri"/>
                <a:cs typeface="Calibri"/>
              </a:rPr>
              <a:t>Check with online students every 15-20 minutes to see if they understand the material and have any questions.</a:t>
            </a:r>
            <a:endParaRPr lang="en-US"/>
          </a:p>
        </p:txBody>
      </p:sp>
    </p:spTree>
    <p:extLst>
      <p:ext uri="{BB962C8B-B14F-4D97-AF65-F5344CB8AC3E}">
        <p14:creationId xmlns:p14="http://schemas.microsoft.com/office/powerpoint/2010/main" val="22888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2746906"/>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Pie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In Excel, select data and insert a pie chart.</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Customize colors, labels, and explosion for clarity.</a:t>
            </a:r>
          </a:p>
        </p:txBody>
      </p:sp>
      <p:pic>
        <p:nvPicPr>
          <p:cNvPr id="5" name="Picture 4" descr="A screenshot of a computer&#10;&#10;Description automatically generated">
            <a:extLst>
              <a:ext uri="{FF2B5EF4-FFF2-40B4-BE49-F238E27FC236}">
                <a16:creationId xmlns:a16="http://schemas.microsoft.com/office/drawing/2014/main" id="{D43824AB-902E-B9F2-4932-41433FCE95F7}"/>
              </a:ext>
            </a:extLst>
          </p:cNvPr>
          <p:cNvPicPr>
            <a:picLocks noChangeAspect="1"/>
          </p:cNvPicPr>
          <p:nvPr/>
        </p:nvPicPr>
        <p:blipFill>
          <a:blip r:embed="rId3"/>
          <a:stretch>
            <a:fillRect/>
          </a:stretch>
        </p:blipFill>
        <p:spPr>
          <a:xfrm>
            <a:off x="4419599" y="1731661"/>
            <a:ext cx="7124701" cy="4189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447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3552254"/>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Area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In Excel, select data and insert an area chart.</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Depict data with filled areas below lines.</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Useful for showing trends over time.</a:t>
            </a:r>
          </a:p>
        </p:txBody>
      </p:sp>
      <p:pic>
        <p:nvPicPr>
          <p:cNvPr id="2" name="Picture 1" descr="A screenshot of a computer&#10;&#10;Description automatically generated">
            <a:extLst>
              <a:ext uri="{FF2B5EF4-FFF2-40B4-BE49-F238E27FC236}">
                <a16:creationId xmlns:a16="http://schemas.microsoft.com/office/drawing/2014/main" id="{6D88883F-05F6-32ED-1DE6-2C8CE482436B}"/>
              </a:ext>
            </a:extLst>
          </p:cNvPr>
          <p:cNvPicPr>
            <a:picLocks noChangeAspect="1"/>
          </p:cNvPicPr>
          <p:nvPr/>
        </p:nvPicPr>
        <p:blipFill>
          <a:blip r:embed="rId3"/>
          <a:stretch>
            <a:fillRect/>
          </a:stretch>
        </p:blipFill>
        <p:spPr>
          <a:xfrm>
            <a:off x="4419599" y="1731661"/>
            <a:ext cx="7124701" cy="42001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414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2746906"/>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Bar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In Excel, select data and insert a bar chart.</a:t>
            </a: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Choose from different styles and layouts.</a:t>
            </a:r>
          </a:p>
        </p:txBody>
      </p:sp>
      <p:pic>
        <p:nvPicPr>
          <p:cNvPr id="5" name="Picture 4" descr="A screenshot of a computer&#10;&#10;Description automatically generated">
            <a:extLst>
              <a:ext uri="{FF2B5EF4-FFF2-40B4-BE49-F238E27FC236}">
                <a16:creationId xmlns:a16="http://schemas.microsoft.com/office/drawing/2014/main" id="{6634C194-7074-B27D-4BCE-51C3DB18E9A6}"/>
              </a:ext>
            </a:extLst>
          </p:cNvPr>
          <p:cNvPicPr>
            <a:picLocks noChangeAspect="1"/>
          </p:cNvPicPr>
          <p:nvPr/>
        </p:nvPicPr>
        <p:blipFill>
          <a:blip r:embed="rId3"/>
          <a:stretch>
            <a:fillRect/>
          </a:stretch>
        </p:blipFill>
        <p:spPr>
          <a:xfrm>
            <a:off x="4419598" y="1731660"/>
            <a:ext cx="7151641" cy="42001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028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28643"/>
            <a:ext cx="2902518" cy="582319"/>
          </a:xfrm>
        </p:spPr>
        <p:txBody>
          <a:bodyPr>
            <a:normAutofit/>
          </a:bodyPr>
          <a:lstStyle/>
          <a:p>
            <a:r>
              <a:rPr lang="en-US" dirty="0"/>
              <a:t>Cont…</a:t>
            </a:r>
          </a:p>
        </p:txBody>
      </p:sp>
      <p:sp>
        <p:nvSpPr>
          <p:cNvPr id="3" name="TextBox 2">
            <a:extLst>
              <a:ext uri="{FF2B5EF4-FFF2-40B4-BE49-F238E27FC236}">
                <a16:creationId xmlns:a16="http://schemas.microsoft.com/office/drawing/2014/main" id="{9525184C-FC09-7C37-7618-B6AE246F502E}"/>
              </a:ext>
            </a:extLst>
          </p:cNvPr>
          <p:cNvSpPr txBox="1"/>
          <p:nvPr/>
        </p:nvSpPr>
        <p:spPr>
          <a:xfrm>
            <a:off x="678884" y="1659835"/>
            <a:ext cx="2724716" cy="4714111"/>
          </a:xfrm>
          <a:prstGeom prst="rect">
            <a:avLst/>
          </a:prstGeom>
          <a:noFill/>
        </p:spPr>
        <p:txBody>
          <a:bodyPr wrap="square" lIns="0" tIns="0" rIns="0" bIns="0" rtlCol="0">
            <a:spAutoFit/>
          </a:bodyPr>
          <a:lstStyle/>
          <a:p>
            <a:r>
              <a:rPr lang="en-US" sz="2400" b="1" dirty="0">
                <a:solidFill>
                  <a:schemeClr val="accent1">
                    <a:lumMod val="60000"/>
                    <a:lumOff val="40000"/>
                  </a:schemeClr>
                </a:solidFill>
                <a:latin typeface="Calibri" panose="020F0502020204030204" pitchFamily="34" charset="0"/>
              </a:rPr>
              <a:t>Scatter Charts</a:t>
            </a:r>
          </a:p>
          <a:p>
            <a:endParaRPr lang="en-US" sz="1000" dirty="0">
              <a:solidFill>
                <a:schemeClr val="bg1"/>
              </a:solidFill>
              <a:latin typeface="Calibri" panose="020F0502020204030204" pitchFamily="34" charset="0"/>
            </a:endParaRPr>
          </a:p>
          <a:p>
            <a:pPr marL="342900" indent="-342900">
              <a:spcBef>
                <a:spcPts val="500"/>
              </a:spcBef>
              <a:spcAft>
                <a:spcPts val="500"/>
              </a:spcAft>
              <a:buFont typeface="Arial" panose="020B0604020202020204" pitchFamily="34" charset="0"/>
              <a:buChar char="•"/>
            </a:pPr>
            <a:r>
              <a:rPr lang="en-US" sz="2200" dirty="0">
                <a:solidFill>
                  <a:schemeClr val="bg1"/>
                </a:solidFill>
                <a:latin typeface="Calibri" panose="020F0502020204030204" pitchFamily="34" charset="0"/>
              </a:rPr>
              <a:t>Ideal for exploring relationships between two variables</a:t>
            </a:r>
          </a:p>
          <a:p>
            <a:pPr marL="342900" indent="-342900">
              <a:buFont typeface="Arial" panose="020B0604020202020204" pitchFamily="34" charset="0"/>
              <a:buChar char="•"/>
            </a:pPr>
            <a:r>
              <a:rPr lang="en-US" sz="2200" dirty="0">
                <a:solidFill>
                  <a:schemeClr val="bg1"/>
                </a:solidFill>
                <a:latin typeface="Calibri" panose="020F0502020204030204" pitchFamily="34" charset="0"/>
              </a:rPr>
              <a:t>Scatter plots reveal patterns and correlations.</a:t>
            </a:r>
          </a:p>
          <a:p>
            <a:pPr marL="342900" indent="-342900">
              <a:buFont typeface="Arial" panose="020B0604020202020204" pitchFamily="34" charset="0"/>
              <a:buChar char="•"/>
            </a:pPr>
            <a:r>
              <a:rPr lang="en-US" sz="2200" dirty="0">
                <a:solidFill>
                  <a:schemeClr val="bg1"/>
                </a:solidFill>
                <a:latin typeface="Calibri" panose="020F0502020204030204" pitchFamily="34" charset="0"/>
              </a:rPr>
              <a:t>Easily identify outliers and clusters.</a:t>
            </a:r>
          </a:p>
          <a:p>
            <a:r>
              <a:rPr lang="en-US" sz="2200" b="1" dirty="0">
                <a:solidFill>
                  <a:schemeClr val="accent1">
                    <a:lumMod val="60000"/>
                    <a:lumOff val="40000"/>
                  </a:schemeClr>
                </a:solidFill>
                <a:latin typeface="Calibri" panose="020F0502020204030204" pitchFamily="34" charset="0"/>
              </a:rPr>
              <a:t>Select Columns; </a:t>
            </a:r>
            <a:r>
              <a:rPr lang="en-US" sz="2200" dirty="0">
                <a:solidFill>
                  <a:schemeClr val="bg1"/>
                </a:solidFill>
                <a:latin typeface="Calibri" panose="020F0502020204030204" pitchFamily="34" charset="0"/>
              </a:rPr>
              <a:t>'Sales' &amp; "Profit', then insert scatter formula</a:t>
            </a:r>
          </a:p>
        </p:txBody>
      </p:sp>
      <p:pic>
        <p:nvPicPr>
          <p:cNvPr id="2" name="Picture 1" descr="A screenshot of a computer&#10;&#10;Description automatically generated">
            <a:extLst>
              <a:ext uri="{FF2B5EF4-FFF2-40B4-BE49-F238E27FC236}">
                <a16:creationId xmlns:a16="http://schemas.microsoft.com/office/drawing/2014/main" id="{C5A40DA0-C045-AAD0-5883-4DE2720745EC}"/>
              </a:ext>
            </a:extLst>
          </p:cNvPr>
          <p:cNvPicPr>
            <a:picLocks noChangeAspect="1"/>
          </p:cNvPicPr>
          <p:nvPr/>
        </p:nvPicPr>
        <p:blipFill>
          <a:blip r:embed="rId3"/>
          <a:stretch>
            <a:fillRect/>
          </a:stretch>
        </p:blipFill>
        <p:spPr>
          <a:xfrm>
            <a:off x="4419598" y="1731660"/>
            <a:ext cx="7140548" cy="42001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574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dirty="0"/>
              <a:t>Working With Multiple Worksheets</a:t>
            </a:r>
          </a:p>
        </p:txBody>
      </p:sp>
      <p:pic>
        <p:nvPicPr>
          <p:cNvPr id="2" name="Picture 1" descr="7 Tips On How To Work With Multiple Worksheets In Excel">
            <a:extLst>
              <a:ext uri="{FF2B5EF4-FFF2-40B4-BE49-F238E27FC236}">
                <a16:creationId xmlns:a16="http://schemas.microsoft.com/office/drawing/2014/main" id="{5E95AC2A-2654-319D-2A13-6147F78AA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713" r="25713" b="4255"/>
          <a:stretch>
            <a:fillRect/>
          </a:stretch>
        </p:blipFill>
        <p:spPr bwMode="auto">
          <a:xfrm>
            <a:off x="5511800" y="1"/>
            <a:ext cx="6680200" cy="6858000"/>
          </a:xfrm>
          <a:custGeom>
            <a:avLst/>
            <a:gdLst>
              <a:gd name="connsiteX0" fmla="*/ 2560798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8"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Rectangle 9">
            <a:extLst>
              <a:ext uri="{FF2B5EF4-FFF2-40B4-BE49-F238E27FC236}">
                <a16:creationId xmlns:a16="http://schemas.microsoft.com/office/drawing/2014/main" id="{F1785723-ED2D-E4E8-3C18-918352D2074D}"/>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980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Multiple Sheets in Excel</a:t>
            </a:r>
          </a:p>
        </p:txBody>
      </p:sp>
      <p:cxnSp>
        <p:nvCxnSpPr>
          <p:cNvPr id="12" name="Straight Connector 11">
            <a:extLst>
              <a:ext uri="{FF2B5EF4-FFF2-40B4-BE49-F238E27FC236}">
                <a16:creationId xmlns:a16="http://schemas.microsoft.com/office/drawing/2014/main" id="{EBDDCC62-70B4-64A0-4900-89A6FF783221}"/>
              </a:ext>
            </a:extLst>
          </p:cNvPr>
          <p:cNvCxnSpPr>
            <a:cxnSpLocks/>
          </p:cNvCxnSpPr>
          <p:nvPr/>
        </p:nvCxnSpPr>
        <p:spPr>
          <a:xfrm>
            <a:off x="1328286" y="2740761"/>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1F8B7E-2727-0594-5845-412C3107197A}"/>
              </a:ext>
            </a:extLst>
          </p:cNvPr>
          <p:cNvCxnSpPr>
            <a:cxnSpLocks/>
          </p:cNvCxnSpPr>
          <p:nvPr/>
        </p:nvCxnSpPr>
        <p:spPr>
          <a:xfrm>
            <a:off x="1328286" y="4926637"/>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Google Shape;1931;p67">
            <a:extLst>
              <a:ext uri="{FF2B5EF4-FFF2-40B4-BE49-F238E27FC236}">
                <a16:creationId xmlns:a16="http://schemas.microsoft.com/office/drawing/2014/main" id="{FD00B3EB-E6B8-5147-6631-4B3D17B36A92}"/>
              </a:ext>
            </a:extLst>
          </p:cNvPr>
          <p:cNvSpPr/>
          <p:nvPr/>
        </p:nvSpPr>
        <p:spPr>
          <a:xfrm rot="5400000">
            <a:off x="423302" y="1915417"/>
            <a:ext cx="1068451"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tx1">
              <a:lumMod val="25000"/>
              <a:lumOff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1</a:t>
            </a:r>
            <a:endParaRPr sz="2400" kern="0" dirty="0">
              <a:solidFill>
                <a:schemeClr val="bg1"/>
              </a:solidFill>
              <a:latin typeface="Calibri" panose="020F0502020204030204" pitchFamily="34" charset="0"/>
              <a:ea typeface="Calibri"/>
              <a:cs typeface="Calibri"/>
              <a:sym typeface="Calibri"/>
            </a:endParaRPr>
          </a:p>
        </p:txBody>
      </p:sp>
      <p:sp>
        <p:nvSpPr>
          <p:cNvPr id="10" name="Rectangle 9">
            <a:extLst>
              <a:ext uri="{FF2B5EF4-FFF2-40B4-BE49-F238E27FC236}">
                <a16:creationId xmlns:a16="http://schemas.microsoft.com/office/drawing/2014/main" id="{E6C48E77-6CC4-257C-E776-DFA0CCF1C960}"/>
              </a:ext>
            </a:extLst>
          </p:cNvPr>
          <p:cNvSpPr/>
          <p:nvPr/>
        </p:nvSpPr>
        <p:spPr>
          <a:xfrm>
            <a:off x="1328286" y="1697540"/>
            <a:ext cx="10184832" cy="993041"/>
          </a:xfrm>
          <a:prstGeom prst="rect">
            <a:avLst/>
          </a:prstGeom>
        </p:spPr>
        <p:txBody>
          <a:bodyPr wrap="square" lIns="0" tIns="0" rIns="0" bIns="0" anchor="ctr" anchorCtr="0">
            <a:noAutofit/>
          </a:bodyPr>
          <a:lstStyle/>
          <a:p>
            <a:r>
              <a:rPr lang="en-US" sz="2200" b="1" dirty="0">
                <a:latin typeface="Calibri" panose="020F0502020204030204" pitchFamily="34" charset="0"/>
              </a:rPr>
              <a:t>Create New Sheets: </a:t>
            </a:r>
            <a:r>
              <a:rPr lang="en-US" sz="2200" dirty="0">
                <a:solidFill>
                  <a:schemeClr val="bg2">
                    <a:lumMod val="10000"/>
                  </a:schemeClr>
                </a:solidFill>
                <a:latin typeface="Calibri" panose="020F0502020204030204" pitchFamily="34" charset="0"/>
              </a:rPr>
              <a:t>Add new sheets for data organization. Click the "+" icon next to the sheet tabs at the bottom, or right-click an existing sheet tab and select "Insert" to add a new sheet.</a:t>
            </a:r>
          </a:p>
        </p:txBody>
      </p:sp>
      <p:sp>
        <p:nvSpPr>
          <p:cNvPr id="8" name="Google Shape;1930;p67">
            <a:extLst>
              <a:ext uri="{FF2B5EF4-FFF2-40B4-BE49-F238E27FC236}">
                <a16:creationId xmlns:a16="http://schemas.microsoft.com/office/drawing/2014/main" id="{F3E8D87B-F899-E635-4369-D03DAF38F05C}"/>
              </a:ext>
            </a:extLst>
          </p:cNvPr>
          <p:cNvSpPr/>
          <p:nvPr/>
        </p:nvSpPr>
        <p:spPr>
          <a:xfrm rot="5400000">
            <a:off x="423532" y="3008586"/>
            <a:ext cx="1067988"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tx1">
              <a:lumMod val="50000"/>
              <a:lumOff val="50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2</a:t>
            </a:r>
            <a:endParaRPr sz="2400" kern="0" dirty="0">
              <a:solidFill>
                <a:schemeClr val="bg1"/>
              </a:solidFill>
              <a:latin typeface="Calibri" panose="020F0502020204030204" pitchFamily="34" charset="0"/>
              <a:ea typeface="Calibri"/>
              <a:cs typeface="Calibri"/>
              <a:sym typeface="Calibri"/>
            </a:endParaRPr>
          </a:p>
        </p:txBody>
      </p:sp>
      <p:sp>
        <p:nvSpPr>
          <p:cNvPr id="11" name="Rectangle 10">
            <a:extLst>
              <a:ext uri="{FF2B5EF4-FFF2-40B4-BE49-F238E27FC236}">
                <a16:creationId xmlns:a16="http://schemas.microsoft.com/office/drawing/2014/main" id="{C150AECB-5F0D-C6C5-A556-3694CF023126}"/>
              </a:ext>
            </a:extLst>
          </p:cNvPr>
          <p:cNvSpPr/>
          <p:nvPr/>
        </p:nvSpPr>
        <p:spPr>
          <a:xfrm>
            <a:off x="1328286" y="2790669"/>
            <a:ext cx="10184832" cy="993041"/>
          </a:xfrm>
          <a:prstGeom prst="rect">
            <a:avLst/>
          </a:prstGeom>
        </p:spPr>
        <p:txBody>
          <a:bodyPr wrap="square" lIns="0" tIns="0" rIns="0" bIns="0" anchor="ctr" anchorCtr="0">
            <a:noAutofit/>
          </a:bodyPr>
          <a:lstStyle/>
          <a:p>
            <a:r>
              <a:rPr lang="en-US" sz="2200" b="1" dirty="0">
                <a:latin typeface="Calibri" panose="020F0502020204030204" pitchFamily="34" charset="0"/>
              </a:rPr>
              <a:t>Rename Sheets: </a:t>
            </a:r>
            <a:r>
              <a:rPr lang="en-US" sz="2200" dirty="0">
                <a:solidFill>
                  <a:schemeClr val="bg2">
                    <a:lumMod val="10000"/>
                  </a:schemeClr>
                </a:solidFill>
                <a:latin typeface="Calibri" panose="020F0502020204030204" pitchFamily="34" charset="0"/>
              </a:rPr>
              <a:t>Give sheets meaningful names for clarity. Right-click on a sheet tab</a:t>
            </a:r>
          </a:p>
        </p:txBody>
      </p:sp>
      <p:sp>
        <p:nvSpPr>
          <p:cNvPr id="15" name="Google Shape;1930;p67">
            <a:extLst>
              <a:ext uri="{FF2B5EF4-FFF2-40B4-BE49-F238E27FC236}">
                <a16:creationId xmlns:a16="http://schemas.microsoft.com/office/drawing/2014/main" id="{D7232162-4AF5-CAD2-F9A6-F4A001B8BC50}"/>
              </a:ext>
            </a:extLst>
          </p:cNvPr>
          <p:cNvSpPr/>
          <p:nvPr/>
        </p:nvSpPr>
        <p:spPr>
          <a:xfrm rot="5400000">
            <a:off x="423532" y="4101524"/>
            <a:ext cx="1067988"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accent1">
              <a:lumMod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3</a:t>
            </a:r>
            <a:endParaRPr sz="2400" kern="0" dirty="0">
              <a:solidFill>
                <a:schemeClr val="bg1"/>
              </a:solidFill>
              <a:latin typeface="Calibri" panose="020F0502020204030204" pitchFamily="34" charset="0"/>
              <a:ea typeface="Calibri"/>
              <a:cs typeface="Calibri"/>
              <a:sym typeface="Calibri"/>
            </a:endParaRPr>
          </a:p>
        </p:txBody>
      </p:sp>
      <p:sp>
        <p:nvSpPr>
          <p:cNvPr id="16" name="Rectangle 15">
            <a:extLst>
              <a:ext uri="{FF2B5EF4-FFF2-40B4-BE49-F238E27FC236}">
                <a16:creationId xmlns:a16="http://schemas.microsoft.com/office/drawing/2014/main" id="{B0AC5DEB-2E28-CA9E-902C-69A9D2673A85}"/>
              </a:ext>
            </a:extLst>
          </p:cNvPr>
          <p:cNvSpPr/>
          <p:nvPr/>
        </p:nvSpPr>
        <p:spPr>
          <a:xfrm>
            <a:off x="1328286" y="3883607"/>
            <a:ext cx="10184832" cy="993041"/>
          </a:xfrm>
          <a:prstGeom prst="rect">
            <a:avLst/>
          </a:prstGeom>
        </p:spPr>
        <p:txBody>
          <a:bodyPr wrap="square" lIns="0" tIns="0" rIns="0" bIns="0" anchor="ctr" anchorCtr="0">
            <a:noAutofit/>
          </a:bodyPr>
          <a:lstStyle/>
          <a:p>
            <a:r>
              <a:rPr lang="en-US" sz="2200" b="1" dirty="0">
                <a:latin typeface="Calibri" panose="020F0502020204030204" pitchFamily="34" charset="0"/>
              </a:rPr>
              <a:t>Move or Copy Data: </a:t>
            </a:r>
            <a:r>
              <a:rPr lang="en-US" sz="2200" dirty="0">
                <a:solidFill>
                  <a:schemeClr val="bg2">
                    <a:lumMod val="10000"/>
                  </a:schemeClr>
                </a:solidFill>
                <a:latin typeface="Calibri" panose="020F0502020204030204" pitchFamily="34" charset="0"/>
              </a:rPr>
              <a:t>Easily transfer data between sheets.</a:t>
            </a:r>
          </a:p>
        </p:txBody>
      </p:sp>
      <p:sp>
        <p:nvSpPr>
          <p:cNvPr id="26" name="Google Shape;1930;p67">
            <a:extLst>
              <a:ext uri="{FF2B5EF4-FFF2-40B4-BE49-F238E27FC236}">
                <a16:creationId xmlns:a16="http://schemas.microsoft.com/office/drawing/2014/main" id="{73C3779C-0298-3FE0-92F9-B840A96C5FE9}"/>
              </a:ext>
            </a:extLst>
          </p:cNvPr>
          <p:cNvSpPr/>
          <p:nvPr/>
        </p:nvSpPr>
        <p:spPr>
          <a:xfrm rot="5400000">
            <a:off x="423532" y="5194462"/>
            <a:ext cx="1067988"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accent1">
              <a:lumMod val="50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4</a:t>
            </a:r>
            <a:endParaRPr sz="2400" kern="0" dirty="0">
              <a:solidFill>
                <a:schemeClr val="bg1"/>
              </a:solidFill>
              <a:latin typeface="Calibri" panose="020F0502020204030204" pitchFamily="34" charset="0"/>
              <a:ea typeface="Calibri"/>
              <a:cs typeface="Calibri"/>
              <a:sym typeface="Calibri"/>
            </a:endParaRPr>
          </a:p>
        </p:txBody>
      </p:sp>
      <p:sp>
        <p:nvSpPr>
          <p:cNvPr id="27" name="Rectangle 26">
            <a:extLst>
              <a:ext uri="{FF2B5EF4-FFF2-40B4-BE49-F238E27FC236}">
                <a16:creationId xmlns:a16="http://schemas.microsoft.com/office/drawing/2014/main" id="{E8F2A4E7-A326-1A9B-70E2-70623A6D75CD}"/>
              </a:ext>
            </a:extLst>
          </p:cNvPr>
          <p:cNvSpPr/>
          <p:nvPr/>
        </p:nvSpPr>
        <p:spPr>
          <a:xfrm>
            <a:off x="1328286" y="4976545"/>
            <a:ext cx="10184832" cy="993041"/>
          </a:xfrm>
          <a:prstGeom prst="rect">
            <a:avLst/>
          </a:prstGeom>
        </p:spPr>
        <p:txBody>
          <a:bodyPr wrap="square" lIns="0" tIns="0" rIns="0" bIns="0" anchor="ctr" anchorCtr="0">
            <a:noAutofit/>
          </a:bodyPr>
          <a:lstStyle/>
          <a:p>
            <a:r>
              <a:rPr lang="en-US" sz="2200" b="1" dirty="0">
                <a:latin typeface="Calibri" panose="020F0502020204030204" pitchFamily="34" charset="0"/>
              </a:rPr>
              <a:t>Use Hyperlinks: </a:t>
            </a:r>
            <a:r>
              <a:rPr lang="en-US" sz="2200" dirty="0">
                <a:solidFill>
                  <a:schemeClr val="bg2">
                    <a:lumMod val="10000"/>
                  </a:schemeClr>
                </a:solidFill>
                <a:latin typeface="Calibri" panose="020F0502020204030204" pitchFamily="34" charset="0"/>
              </a:rPr>
              <a:t>Insert hyperlinks for quick navigation between sheets</a:t>
            </a:r>
          </a:p>
        </p:txBody>
      </p:sp>
      <p:cxnSp>
        <p:nvCxnSpPr>
          <p:cNvPr id="37" name="Straight Connector 36">
            <a:extLst>
              <a:ext uri="{FF2B5EF4-FFF2-40B4-BE49-F238E27FC236}">
                <a16:creationId xmlns:a16="http://schemas.microsoft.com/office/drawing/2014/main" id="{0EE6CD56-33BA-E6AB-8323-5E70B743F804}"/>
              </a:ext>
            </a:extLst>
          </p:cNvPr>
          <p:cNvCxnSpPr>
            <a:cxnSpLocks/>
          </p:cNvCxnSpPr>
          <p:nvPr/>
        </p:nvCxnSpPr>
        <p:spPr>
          <a:xfrm>
            <a:off x="1328286" y="3833699"/>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507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03666"/>
            <a:ext cx="10834234" cy="612775"/>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22CEF964-430B-D5A2-DE4E-4FE3FB78B79C}"/>
              </a:ext>
            </a:extLst>
          </p:cNvPr>
          <p:cNvSpPr>
            <a:spLocks noGrp="1"/>
          </p:cNvSpPr>
          <p:nvPr>
            <p:ph idx="1"/>
          </p:nvPr>
        </p:nvSpPr>
        <p:spPr>
          <a:xfrm>
            <a:off x="678884" y="1659835"/>
            <a:ext cx="10834234" cy="4594915"/>
          </a:xfrm>
        </p:spPr>
        <p:txBody>
          <a:bodyPr lIns="0" tIns="0" rIns="0" bIns="0">
            <a:normAutofit/>
          </a:bodyPr>
          <a:lstStyle/>
          <a:p>
            <a:pPr marL="0" indent="0">
              <a:lnSpc>
                <a:spcPct val="100000"/>
              </a:lnSpc>
              <a:spcBef>
                <a:spcPts val="600"/>
              </a:spcBef>
              <a:spcAft>
                <a:spcPts val="600"/>
              </a:spcAft>
              <a:buNone/>
            </a:pPr>
            <a:r>
              <a:rPr lang="en-IN" sz="2400" b="1" dirty="0">
                <a:solidFill>
                  <a:schemeClr val="tx1"/>
                </a:solidFill>
              </a:rPr>
              <a:t>Navigating Between Sheets</a:t>
            </a:r>
          </a:p>
          <a:p>
            <a:pPr>
              <a:lnSpc>
                <a:spcPct val="100000"/>
              </a:lnSpc>
              <a:spcBef>
                <a:spcPts val="600"/>
              </a:spcBef>
              <a:spcAft>
                <a:spcPts val="600"/>
              </a:spcAft>
            </a:pPr>
            <a:r>
              <a:rPr lang="en-US" sz="2400" b="1" dirty="0">
                <a:solidFill>
                  <a:schemeClr val="tx1"/>
                </a:solidFill>
              </a:rPr>
              <a:t>Sheet Tabs: </a:t>
            </a:r>
            <a:r>
              <a:rPr lang="en-US" sz="2200" dirty="0"/>
              <a:t>At the bottom of the Excel window, you'll find sheet tabs. Click on a tab to switch to that sheet.</a:t>
            </a:r>
          </a:p>
          <a:p>
            <a:pPr>
              <a:lnSpc>
                <a:spcPct val="100000"/>
              </a:lnSpc>
              <a:spcBef>
                <a:spcPts val="600"/>
              </a:spcBef>
              <a:spcAft>
                <a:spcPts val="600"/>
              </a:spcAft>
            </a:pPr>
            <a:r>
              <a:rPr lang="en-US" sz="2400" b="1" dirty="0">
                <a:solidFill>
                  <a:schemeClr val="tx1"/>
                </a:solidFill>
              </a:rPr>
              <a:t>Keyboard Shortcuts: </a:t>
            </a:r>
            <a:r>
              <a:rPr lang="en-US" sz="2200" dirty="0"/>
              <a:t>You can use keyboard shortcuts to navigate. For example, Ctrl+Page Up moves to the previous sheet, and Ctrl+Page Down moves to the next sheet.</a:t>
            </a:r>
          </a:p>
          <a:p>
            <a:pPr>
              <a:lnSpc>
                <a:spcPct val="100000"/>
              </a:lnSpc>
              <a:spcBef>
                <a:spcPts val="600"/>
              </a:spcBef>
              <a:spcAft>
                <a:spcPts val="600"/>
              </a:spcAft>
            </a:pPr>
            <a:endParaRPr lang="en-US" sz="1000" dirty="0"/>
          </a:p>
          <a:p>
            <a:pPr marL="0" indent="0">
              <a:lnSpc>
                <a:spcPct val="100000"/>
              </a:lnSpc>
              <a:spcBef>
                <a:spcPts val="600"/>
              </a:spcBef>
              <a:spcAft>
                <a:spcPts val="600"/>
              </a:spcAft>
              <a:buNone/>
            </a:pPr>
            <a:r>
              <a:rPr lang="en-US" sz="2400" b="1" dirty="0">
                <a:solidFill>
                  <a:schemeClr val="tx1"/>
                </a:solidFill>
              </a:rPr>
              <a:t>Grouping and Ungrouping Sheets</a:t>
            </a:r>
          </a:p>
          <a:p>
            <a:pPr>
              <a:lnSpc>
                <a:spcPct val="100000"/>
              </a:lnSpc>
              <a:spcBef>
                <a:spcPts val="600"/>
              </a:spcBef>
              <a:spcAft>
                <a:spcPts val="600"/>
              </a:spcAft>
            </a:pPr>
            <a:r>
              <a:rPr lang="en-US" sz="2400" b="1" dirty="0">
                <a:solidFill>
                  <a:schemeClr val="tx1"/>
                </a:solidFill>
              </a:rPr>
              <a:t>Group Sheets: </a:t>
            </a:r>
            <a:r>
              <a:rPr lang="en-US" sz="2200" dirty="0"/>
              <a:t>Hold Ctrl, select sheets, and right-click to group them.</a:t>
            </a:r>
          </a:p>
          <a:p>
            <a:pPr>
              <a:lnSpc>
                <a:spcPct val="100000"/>
              </a:lnSpc>
              <a:spcBef>
                <a:spcPts val="600"/>
              </a:spcBef>
              <a:spcAft>
                <a:spcPts val="600"/>
              </a:spcAft>
            </a:pPr>
            <a:r>
              <a:rPr lang="en-US" sz="2400" b="1" dirty="0">
                <a:solidFill>
                  <a:schemeClr val="tx1"/>
                </a:solidFill>
              </a:rPr>
              <a:t>Ungroup Sheets: </a:t>
            </a:r>
            <a:r>
              <a:rPr lang="en-US" sz="2200" dirty="0"/>
              <a:t>Right-click on a tab in the group to ungroup.</a:t>
            </a:r>
          </a:p>
        </p:txBody>
      </p:sp>
    </p:spTree>
    <p:extLst>
      <p:ext uri="{BB962C8B-B14F-4D97-AF65-F5344CB8AC3E}">
        <p14:creationId xmlns:p14="http://schemas.microsoft.com/office/powerpoint/2010/main" val="337228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03666"/>
            <a:ext cx="10834234" cy="612775"/>
          </a:xfrm>
        </p:spPr>
        <p:txBody>
          <a:bodyPr>
            <a:normAutofit/>
          </a:bodyPr>
          <a:lstStyle/>
          <a:p>
            <a:r>
              <a:rPr lang="en-US" dirty="0"/>
              <a:t>Cont...</a:t>
            </a:r>
          </a:p>
        </p:txBody>
      </p:sp>
      <p:sp>
        <p:nvSpPr>
          <p:cNvPr id="3" name="Content Placeholder 2">
            <a:extLst>
              <a:ext uri="{FF2B5EF4-FFF2-40B4-BE49-F238E27FC236}">
                <a16:creationId xmlns:a16="http://schemas.microsoft.com/office/drawing/2014/main" id="{22CEF964-430B-D5A2-DE4E-4FE3FB78B79C}"/>
              </a:ext>
            </a:extLst>
          </p:cNvPr>
          <p:cNvSpPr>
            <a:spLocks noGrp="1"/>
          </p:cNvSpPr>
          <p:nvPr>
            <p:ph idx="1"/>
          </p:nvPr>
        </p:nvSpPr>
        <p:spPr>
          <a:xfrm>
            <a:off x="678884" y="1659835"/>
            <a:ext cx="6953816" cy="4594915"/>
          </a:xfrm>
        </p:spPr>
        <p:txBody>
          <a:bodyPr lIns="0" tIns="0" rIns="0" bIns="0">
            <a:normAutofit/>
          </a:bodyPr>
          <a:lstStyle/>
          <a:p>
            <a:pPr marL="0" indent="0">
              <a:lnSpc>
                <a:spcPct val="100000"/>
              </a:lnSpc>
              <a:spcBef>
                <a:spcPts val="600"/>
              </a:spcBef>
              <a:spcAft>
                <a:spcPts val="600"/>
              </a:spcAft>
              <a:buNone/>
            </a:pPr>
            <a:r>
              <a:rPr lang="en-US" sz="2400" b="1" dirty="0">
                <a:solidFill>
                  <a:schemeClr val="tx1"/>
                </a:solidFill>
              </a:rPr>
              <a:t>Protecting Sheets</a:t>
            </a:r>
          </a:p>
          <a:p>
            <a:pPr>
              <a:lnSpc>
                <a:spcPct val="100000"/>
              </a:lnSpc>
              <a:spcBef>
                <a:spcPts val="600"/>
              </a:spcBef>
              <a:spcAft>
                <a:spcPts val="600"/>
              </a:spcAft>
            </a:pPr>
            <a:r>
              <a:rPr lang="en-US" sz="2400" b="1" dirty="0">
                <a:solidFill>
                  <a:schemeClr val="tx1"/>
                </a:solidFill>
              </a:rPr>
              <a:t>Sheet Protection: </a:t>
            </a:r>
            <a:r>
              <a:rPr lang="en-US" sz="2200" dirty="0"/>
              <a:t>Prevent unauthorized changes by setting passwords and access rights.</a:t>
            </a:r>
          </a:p>
          <a:p>
            <a:pPr>
              <a:lnSpc>
                <a:spcPct val="100000"/>
              </a:lnSpc>
              <a:spcBef>
                <a:spcPts val="600"/>
              </a:spcBef>
              <a:spcAft>
                <a:spcPts val="600"/>
              </a:spcAft>
            </a:pPr>
            <a:r>
              <a:rPr lang="en-US" sz="2400" b="1" dirty="0">
                <a:solidFill>
                  <a:schemeClr val="tx1"/>
                </a:solidFill>
              </a:rPr>
              <a:t>Protect Workbook: </a:t>
            </a:r>
            <a:r>
              <a:rPr lang="en-US" sz="2200" dirty="0"/>
              <a:t>Safeguard the entire workbook to control sheet additions or deletions.</a:t>
            </a:r>
          </a:p>
        </p:txBody>
      </p:sp>
      <p:grpSp>
        <p:nvGrpSpPr>
          <p:cNvPr id="2" name="Group 1">
            <a:extLst>
              <a:ext uri="{FF2B5EF4-FFF2-40B4-BE49-F238E27FC236}">
                <a16:creationId xmlns:a16="http://schemas.microsoft.com/office/drawing/2014/main" id="{969B7C2A-A7D7-42C1-6F5D-421634647784}"/>
              </a:ext>
            </a:extLst>
          </p:cNvPr>
          <p:cNvGrpSpPr/>
          <p:nvPr/>
        </p:nvGrpSpPr>
        <p:grpSpPr>
          <a:xfrm>
            <a:off x="8037687" y="1216441"/>
            <a:ext cx="3475429" cy="4780289"/>
            <a:chOff x="6868738" y="1296896"/>
            <a:chExt cx="3790740" cy="5216469"/>
          </a:xfrm>
          <a:effectLst/>
        </p:grpSpPr>
        <p:pic>
          <p:nvPicPr>
            <p:cNvPr id="5" name="Picture 4" descr="A screenshot of a computer&#10;&#10;Description automatically generated">
              <a:extLst>
                <a:ext uri="{FF2B5EF4-FFF2-40B4-BE49-F238E27FC236}">
                  <a16:creationId xmlns:a16="http://schemas.microsoft.com/office/drawing/2014/main" id="{57F7CD16-AA69-4CF5-1976-6F76A920939C}"/>
                </a:ext>
              </a:extLst>
            </p:cNvPr>
            <p:cNvPicPr>
              <a:picLocks noChangeAspect="1"/>
            </p:cNvPicPr>
            <p:nvPr/>
          </p:nvPicPr>
          <p:blipFill rotWithShape="1">
            <a:blip r:embed="rId3"/>
            <a:srcRect r="57463" b="201"/>
            <a:stretch/>
          </p:blipFill>
          <p:spPr>
            <a:xfrm>
              <a:off x="6868738" y="1296896"/>
              <a:ext cx="3790740" cy="5216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0BFE937C-CAA7-AA6D-DCC4-A8745814766E}"/>
                </a:ext>
              </a:extLst>
            </p:cNvPr>
            <p:cNvSpPr/>
            <p:nvPr/>
          </p:nvSpPr>
          <p:spPr>
            <a:xfrm>
              <a:off x="7944722" y="3918028"/>
              <a:ext cx="1100489" cy="22948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19A85AD2-7D65-A333-B4BD-1114C2CF260A}"/>
              </a:ext>
            </a:extLst>
          </p:cNvPr>
          <p:cNvSpPr txBox="1"/>
          <p:nvPr/>
        </p:nvSpPr>
        <p:spPr>
          <a:xfrm>
            <a:off x="4251434" y="4766821"/>
            <a:ext cx="3689132" cy="33855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2200" b="1" dirty="0">
                <a:latin typeface="Calibri" panose="020F0502020204030204" pitchFamily="34" charset="0"/>
                <a:ea typeface="+mn-lt"/>
                <a:cs typeface="+mn-lt"/>
              </a:rPr>
              <a:t>Right Click on Sheet Name</a:t>
            </a:r>
          </a:p>
        </p:txBody>
      </p:sp>
    </p:spTree>
    <p:extLst>
      <p:ext uri="{BB962C8B-B14F-4D97-AF65-F5344CB8AC3E}">
        <p14:creationId xmlns:p14="http://schemas.microsoft.com/office/powerpoint/2010/main" val="2028265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dirty="0"/>
              <a:t>Linking &amp; Referencing Data Between Worksheets</a:t>
            </a:r>
          </a:p>
        </p:txBody>
      </p:sp>
      <p:pic>
        <p:nvPicPr>
          <p:cNvPr id="7" name="Picture 6" descr="5 Best Ways to Rename a Sheet in Microsoft Excel - Guiding Tech">
            <a:extLst>
              <a:ext uri="{FF2B5EF4-FFF2-40B4-BE49-F238E27FC236}">
                <a16:creationId xmlns:a16="http://schemas.microsoft.com/office/drawing/2014/main" id="{A7F64015-817D-EE50-888E-B708DF140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788" t="1674" r="19244"/>
          <a:stretch>
            <a:fillRect/>
          </a:stretch>
        </p:blipFill>
        <p:spPr bwMode="auto">
          <a:xfrm>
            <a:off x="5511802" y="1"/>
            <a:ext cx="6680199" cy="6857998"/>
          </a:xfrm>
          <a:custGeom>
            <a:avLst/>
            <a:gdLst>
              <a:gd name="connsiteX0" fmla="*/ 2560796 w 6680199"/>
              <a:gd name="connsiteY0" fmla="*/ 0 h 6857998"/>
              <a:gd name="connsiteX1" fmla="*/ 6680199 w 6680199"/>
              <a:gd name="connsiteY1" fmla="*/ 0 h 6857998"/>
              <a:gd name="connsiteX2" fmla="*/ 6680199 w 6680199"/>
              <a:gd name="connsiteY2" fmla="*/ 6857998 h 6857998"/>
              <a:gd name="connsiteX3" fmla="*/ 0 w 668019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680199" h="6857998">
                <a:moveTo>
                  <a:pt x="2560796" y="0"/>
                </a:moveTo>
                <a:lnTo>
                  <a:pt x="6680199" y="0"/>
                </a:lnTo>
                <a:lnTo>
                  <a:pt x="6680199"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3AADB5E4-AFEE-2BD0-EB1C-3C3A4E1A8BD1}"/>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583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Linking &amp; Referencing Data Between Worksheets</a:t>
            </a:r>
          </a:p>
        </p:txBody>
      </p:sp>
      <p:sp>
        <p:nvSpPr>
          <p:cNvPr id="10" name="Rectangle: Rounded Corners 9">
            <a:extLst>
              <a:ext uri="{FF2B5EF4-FFF2-40B4-BE49-F238E27FC236}">
                <a16:creationId xmlns:a16="http://schemas.microsoft.com/office/drawing/2014/main" id="{0F4BE8FC-13A8-9023-B564-0BC583BC40DA}"/>
              </a:ext>
            </a:extLst>
          </p:cNvPr>
          <p:cNvSpPr/>
          <p:nvPr/>
        </p:nvSpPr>
        <p:spPr>
          <a:xfrm>
            <a:off x="661075" y="1935862"/>
            <a:ext cx="10851475" cy="567664"/>
          </a:xfrm>
          <a:prstGeom prst="roundRect">
            <a:avLst>
              <a:gd name="adj" fmla="val 972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404000" rtlCol="0" anchor="ctr"/>
          <a:lstStyle/>
          <a:p>
            <a:r>
              <a:rPr lang="en-US" sz="2400" b="1" dirty="0">
                <a:solidFill>
                  <a:schemeClr val="tx1"/>
                </a:solidFill>
                <a:latin typeface="Calibri" panose="020F0502020204030204" pitchFamily="34" charset="0"/>
              </a:rPr>
              <a:t>Referencing Data between Sheets</a:t>
            </a:r>
            <a:endParaRPr lang="en-IN" sz="2400" b="1" dirty="0">
              <a:solidFill>
                <a:schemeClr val="tx1"/>
              </a:solidFill>
              <a:latin typeface="Calibri" panose="020F0502020204030204" pitchFamily="34" charset="0"/>
            </a:endParaRPr>
          </a:p>
        </p:txBody>
      </p:sp>
      <p:sp>
        <p:nvSpPr>
          <p:cNvPr id="11" name="Content Placeholder 2">
            <a:extLst>
              <a:ext uri="{FF2B5EF4-FFF2-40B4-BE49-F238E27FC236}">
                <a16:creationId xmlns:a16="http://schemas.microsoft.com/office/drawing/2014/main" id="{DC1B68FF-4CA3-447B-2363-9455B4144707}"/>
              </a:ext>
            </a:extLst>
          </p:cNvPr>
          <p:cNvSpPr txBox="1">
            <a:spLocks/>
          </p:cNvSpPr>
          <p:nvPr/>
        </p:nvSpPr>
        <p:spPr>
          <a:xfrm>
            <a:off x="661075" y="2803333"/>
            <a:ext cx="10834234" cy="227568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400"/>
              </a:spcBef>
              <a:spcAft>
                <a:spcPts val="400"/>
              </a:spcAft>
              <a:buFont typeface="+mj-lt"/>
              <a:buAutoNum type="arabicPeriod"/>
            </a:pPr>
            <a:r>
              <a:rPr lang="en-US" sz="2200" dirty="0">
                <a:latin typeface="Calibri" panose="020F0502020204030204" pitchFamily="34" charset="0"/>
              </a:rPr>
              <a:t>Use cell references to link data between sheets.</a:t>
            </a:r>
          </a:p>
          <a:p>
            <a:pPr marL="457200" indent="-457200">
              <a:lnSpc>
                <a:spcPct val="100000"/>
              </a:lnSpc>
              <a:spcBef>
                <a:spcPts val="400"/>
              </a:spcBef>
              <a:spcAft>
                <a:spcPts val="400"/>
              </a:spcAft>
              <a:buFont typeface="+mj-lt"/>
              <a:buAutoNum type="arabicPeriod"/>
            </a:pPr>
            <a:r>
              <a:rPr lang="en-US" sz="2400" b="1" dirty="0">
                <a:solidFill>
                  <a:schemeClr val="tx1"/>
                </a:solidFill>
                <a:latin typeface="Calibri" panose="020F0502020204030204" pitchFamily="34" charset="0"/>
              </a:rPr>
              <a:t>Example: </a:t>
            </a:r>
            <a:r>
              <a:rPr lang="en-US" sz="2200" dirty="0">
                <a:latin typeface="Calibri" panose="020F0502020204030204" pitchFamily="34" charset="0"/>
              </a:rPr>
              <a:t>To reference cell A1 in Sheet2, enter = Sheet2!A1 in Sheet1.</a:t>
            </a:r>
          </a:p>
          <a:p>
            <a:pPr marL="457200" indent="-457200">
              <a:lnSpc>
                <a:spcPct val="100000"/>
              </a:lnSpc>
              <a:spcBef>
                <a:spcPts val="400"/>
              </a:spcBef>
              <a:spcAft>
                <a:spcPts val="400"/>
              </a:spcAft>
              <a:buFont typeface="+mj-lt"/>
              <a:buAutoNum type="arabicPeriod"/>
            </a:pPr>
            <a:r>
              <a:rPr lang="en-US" sz="2200" dirty="0">
                <a:latin typeface="Calibri" panose="020F0502020204030204" pitchFamily="34" charset="0"/>
              </a:rPr>
              <a:t>Changes in Sheet2 reflect in Sheet1 dynamically</a:t>
            </a:r>
          </a:p>
          <a:p>
            <a:pPr marL="457200" indent="-457200">
              <a:lnSpc>
                <a:spcPct val="100000"/>
              </a:lnSpc>
              <a:spcBef>
                <a:spcPts val="400"/>
              </a:spcBef>
              <a:spcAft>
                <a:spcPts val="400"/>
              </a:spcAft>
              <a:buFont typeface="+mj-lt"/>
              <a:buAutoNum type="arabicPeriod"/>
            </a:pPr>
            <a:r>
              <a:rPr lang="en-US" sz="2200" dirty="0">
                <a:latin typeface="Calibri" panose="020F0502020204030204" pitchFamily="34" charset="0"/>
              </a:rPr>
              <a:t>Check Sheet:-</a:t>
            </a:r>
          </a:p>
        </p:txBody>
      </p:sp>
      <p:grpSp>
        <p:nvGrpSpPr>
          <p:cNvPr id="12" name="Group 11">
            <a:extLst>
              <a:ext uri="{FF2B5EF4-FFF2-40B4-BE49-F238E27FC236}">
                <a16:creationId xmlns:a16="http://schemas.microsoft.com/office/drawing/2014/main" id="{B38B9D51-3BAB-86FC-AFE1-A5C9DBCA6CDD}"/>
              </a:ext>
            </a:extLst>
          </p:cNvPr>
          <p:cNvGrpSpPr/>
          <p:nvPr/>
        </p:nvGrpSpPr>
        <p:grpSpPr>
          <a:xfrm>
            <a:off x="776848" y="1659835"/>
            <a:ext cx="1157141" cy="1111971"/>
            <a:chOff x="1274763" y="2822576"/>
            <a:chExt cx="1911350" cy="1836738"/>
          </a:xfrm>
        </p:grpSpPr>
        <p:sp>
          <p:nvSpPr>
            <p:cNvPr id="17" name="Freeform 6">
              <a:extLst>
                <a:ext uri="{FF2B5EF4-FFF2-40B4-BE49-F238E27FC236}">
                  <a16:creationId xmlns:a16="http://schemas.microsoft.com/office/drawing/2014/main" id="{3F675941-20EE-0234-9487-21BFC2AAAD99}"/>
                </a:ext>
              </a:extLst>
            </p:cNvPr>
            <p:cNvSpPr>
              <a:spLocks/>
            </p:cNvSpPr>
            <p:nvPr/>
          </p:nvSpPr>
          <p:spPr bwMode="auto">
            <a:xfrm>
              <a:off x="1274763" y="2855913"/>
              <a:ext cx="617538" cy="454025"/>
            </a:xfrm>
            <a:custGeom>
              <a:avLst/>
              <a:gdLst>
                <a:gd name="T0" fmla="*/ 81 w 162"/>
                <a:gd name="T1" fmla="*/ 0 h 119"/>
                <a:gd name="T2" fmla="*/ 0 w 162"/>
                <a:gd name="T3" fmla="*/ 119 h 119"/>
                <a:gd name="T4" fmla="*/ 162 w 162"/>
                <a:gd name="T5" fmla="*/ 119 h 119"/>
                <a:gd name="T6" fmla="*/ 81 w 162"/>
                <a:gd name="T7" fmla="*/ 0 h 119"/>
              </a:gdLst>
              <a:ahLst/>
              <a:cxnLst>
                <a:cxn ang="0">
                  <a:pos x="T0" y="T1"/>
                </a:cxn>
                <a:cxn ang="0">
                  <a:pos x="T2" y="T3"/>
                </a:cxn>
                <a:cxn ang="0">
                  <a:pos x="T4" y="T5"/>
                </a:cxn>
                <a:cxn ang="0">
                  <a:pos x="T6" y="T7"/>
                </a:cxn>
              </a:cxnLst>
              <a:rect l="0" t="0" r="r" b="b"/>
              <a:pathLst>
                <a:path w="162" h="119">
                  <a:moveTo>
                    <a:pt x="81" y="0"/>
                  </a:moveTo>
                  <a:cubicBezTo>
                    <a:pt x="34" y="18"/>
                    <a:pt x="0" y="65"/>
                    <a:pt x="0" y="119"/>
                  </a:cubicBezTo>
                  <a:cubicBezTo>
                    <a:pt x="162" y="119"/>
                    <a:pt x="162" y="119"/>
                    <a:pt x="162" y="119"/>
                  </a:cubicBezTo>
                  <a:cubicBezTo>
                    <a:pt x="162" y="65"/>
                    <a:pt x="129" y="19"/>
                    <a:pt x="8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Freeform 7">
              <a:extLst>
                <a:ext uri="{FF2B5EF4-FFF2-40B4-BE49-F238E27FC236}">
                  <a16:creationId xmlns:a16="http://schemas.microsoft.com/office/drawing/2014/main" id="{E0D46D84-C4CA-7C9F-8D9D-2149B62106AD}"/>
                </a:ext>
              </a:extLst>
            </p:cNvPr>
            <p:cNvSpPr>
              <a:spLocks/>
            </p:cNvSpPr>
            <p:nvPr/>
          </p:nvSpPr>
          <p:spPr bwMode="auto">
            <a:xfrm>
              <a:off x="1431925" y="2822576"/>
              <a:ext cx="1754188" cy="1836738"/>
            </a:xfrm>
            <a:custGeom>
              <a:avLst/>
              <a:gdLst>
                <a:gd name="T0" fmla="*/ 332 w 461"/>
                <a:gd name="T1" fmla="*/ 0 h 482"/>
                <a:gd name="T2" fmla="*/ 88 w 461"/>
                <a:gd name="T3" fmla="*/ 0 h 482"/>
                <a:gd name="T4" fmla="*/ 40 w 461"/>
                <a:gd name="T5" fmla="*/ 9 h 482"/>
                <a:gd name="T6" fmla="*/ 0 w 461"/>
                <a:gd name="T7" fmla="*/ 35 h 482"/>
                <a:gd name="T8" fmla="*/ 81 w 461"/>
                <a:gd name="T9" fmla="*/ 35 h 482"/>
                <a:gd name="T10" fmla="*/ 121 w 461"/>
                <a:gd name="T11" fmla="*/ 128 h 482"/>
                <a:gd name="T12" fmla="*/ 121 w 461"/>
                <a:gd name="T13" fmla="*/ 311 h 482"/>
                <a:gd name="T14" fmla="*/ 121 w 461"/>
                <a:gd name="T15" fmla="*/ 312 h 482"/>
                <a:gd name="T16" fmla="*/ 291 w 461"/>
                <a:gd name="T17" fmla="*/ 482 h 482"/>
                <a:gd name="T18" fmla="*/ 461 w 461"/>
                <a:gd name="T19" fmla="*/ 312 h 482"/>
                <a:gd name="T20" fmla="*/ 461 w 461"/>
                <a:gd name="T21" fmla="*/ 312 h 482"/>
                <a:gd name="T22" fmla="*/ 461 w 461"/>
                <a:gd name="T23" fmla="*/ 128 h 482"/>
                <a:gd name="T24" fmla="*/ 332 w 461"/>
                <a:gd name="T2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82">
                  <a:moveTo>
                    <a:pt x="332" y="0"/>
                  </a:moveTo>
                  <a:cubicBezTo>
                    <a:pt x="88" y="0"/>
                    <a:pt x="88" y="0"/>
                    <a:pt x="88" y="0"/>
                  </a:cubicBezTo>
                  <a:cubicBezTo>
                    <a:pt x="71" y="0"/>
                    <a:pt x="55" y="3"/>
                    <a:pt x="40" y="9"/>
                  </a:cubicBezTo>
                  <a:cubicBezTo>
                    <a:pt x="25" y="15"/>
                    <a:pt x="11" y="24"/>
                    <a:pt x="0" y="35"/>
                  </a:cubicBezTo>
                  <a:cubicBezTo>
                    <a:pt x="22" y="13"/>
                    <a:pt x="58" y="13"/>
                    <a:pt x="81" y="35"/>
                  </a:cubicBezTo>
                  <a:cubicBezTo>
                    <a:pt x="106" y="58"/>
                    <a:pt x="121" y="91"/>
                    <a:pt x="121" y="128"/>
                  </a:cubicBezTo>
                  <a:cubicBezTo>
                    <a:pt x="121" y="311"/>
                    <a:pt x="121" y="311"/>
                    <a:pt x="121" y="311"/>
                  </a:cubicBezTo>
                  <a:cubicBezTo>
                    <a:pt x="121" y="311"/>
                    <a:pt x="121" y="311"/>
                    <a:pt x="121" y="312"/>
                  </a:cubicBezTo>
                  <a:cubicBezTo>
                    <a:pt x="121" y="405"/>
                    <a:pt x="197" y="482"/>
                    <a:pt x="291" y="482"/>
                  </a:cubicBezTo>
                  <a:cubicBezTo>
                    <a:pt x="385" y="482"/>
                    <a:pt x="461" y="405"/>
                    <a:pt x="461" y="312"/>
                  </a:cubicBezTo>
                  <a:cubicBezTo>
                    <a:pt x="461" y="312"/>
                    <a:pt x="461" y="312"/>
                    <a:pt x="461" y="312"/>
                  </a:cubicBezTo>
                  <a:cubicBezTo>
                    <a:pt x="461" y="128"/>
                    <a:pt x="461" y="128"/>
                    <a:pt x="461" y="128"/>
                  </a:cubicBezTo>
                  <a:cubicBezTo>
                    <a:pt x="461" y="57"/>
                    <a:pt x="403" y="0"/>
                    <a:pt x="3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Oval 8">
              <a:extLst>
                <a:ext uri="{FF2B5EF4-FFF2-40B4-BE49-F238E27FC236}">
                  <a16:creationId xmlns:a16="http://schemas.microsoft.com/office/drawing/2014/main" id="{1B53C7D5-82E6-FC92-34F7-1D3A528297BE}"/>
                </a:ext>
              </a:extLst>
            </p:cNvPr>
            <p:cNvSpPr>
              <a:spLocks noChangeArrowheads="1"/>
            </p:cNvSpPr>
            <p:nvPr/>
          </p:nvSpPr>
          <p:spPr bwMode="auto">
            <a:xfrm>
              <a:off x="1998663" y="3470276"/>
              <a:ext cx="1081088" cy="10779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ru-RU"/>
            </a:p>
          </p:txBody>
        </p:sp>
      </p:grpSp>
      <p:grpSp>
        <p:nvGrpSpPr>
          <p:cNvPr id="2" name="Shape 16766">
            <a:extLst>
              <a:ext uri="{FF2B5EF4-FFF2-40B4-BE49-F238E27FC236}">
                <a16:creationId xmlns:a16="http://schemas.microsoft.com/office/drawing/2014/main" id="{D63C6FA0-3AE0-B74C-D94D-91F2CCBF4884}"/>
              </a:ext>
            </a:extLst>
          </p:cNvPr>
          <p:cNvGrpSpPr/>
          <p:nvPr/>
        </p:nvGrpSpPr>
        <p:grpSpPr>
          <a:xfrm>
            <a:off x="1386751" y="2171700"/>
            <a:ext cx="375068" cy="409462"/>
            <a:chOff x="6460232" y="2928214"/>
            <a:chExt cx="542026" cy="591731"/>
          </a:xfrm>
          <a:solidFill>
            <a:schemeClr val="tx1"/>
          </a:solidFill>
        </p:grpSpPr>
        <p:sp>
          <p:nvSpPr>
            <p:cNvPr id="3" name="Shape 16767">
              <a:extLst>
                <a:ext uri="{FF2B5EF4-FFF2-40B4-BE49-F238E27FC236}">
                  <a16:creationId xmlns:a16="http://schemas.microsoft.com/office/drawing/2014/main" id="{6622348D-A40A-F3C3-8728-11D4EDB33B14}"/>
                </a:ext>
              </a:extLst>
            </p:cNvPr>
            <p:cNvSpPr/>
            <p:nvPr/>
          </p:nvSpPr>
          <p:spPr>
            <a:xfrm>
              <a:off x="6775033" y="3153072"/>
              <a:ext cx="227225" cy="227225"/>
            </a:xfrm>
            <a:custGeom>
              <a:avLst/>
              <a:gdLst/>
              <a:ahLst/>
              <a:cxnLst/>
              <a:rect l="0" t="0" r="0" b="0"/>
              <a:pathLst>
                <a:path w="178" h="178" extrusionOk="0">
                  <a:moveTo>
                    <a:pt x="89" y="0"/>
                  </a:moveTo>
                  <a:cubicBezTo>
                    <a:pt x="83" y="0"/>
                    <a:pt x="77" y="1"/>
                    <a:pt x="71" y="2"/>
                  </a:cubicBezTo>
                  <a:cubicBezTo>
                    <a:pt x="71" y="2"/>
                    <a:pt x="71" y="2"/>
                    <a:pt x="71" y="2"/>
                  </a:cubicBezTo>
                  <a:cubicBezTo>
                    <a:pt x="71" y="2"/>
                    <a:pt x="71" y="2"/>
                    <a:pt x="71" y="2"/>
                  </a:cubicBezTo>
                  <a:cubicBezTo>
                    <a:pt x="69" y="2"/>
                    <a:pt x="68" y="3"/>
                    <a:pt x="66" y="3"/>
                  </a:cubicBezTo>
                  <a:cubicBezTo>
                    <a:pt x="66" y="3"/>
                    <a:pt x="66" y="3"/>
                    <a:pt x="65" y="3"/>
                  </a:cubicBezTo>
                  <a:cubicBezTo>
                    <a:pt x="64" y="4"/>
                    <a:pt x="63" y="4"/>
                    <a:pt x="62" y="4"/>
                  </a:cubicBezTo>
                  <a:cubicBezTo>
                    <a:pt x="61" y="5"/>
                    <a:pt x="61" y="5"/>
                    <a:pt x="60" y="5"/>
                  </a:cubicBezTo>
                  <a:cubicBezTo>
                    <a:pt x="59" y="5"/>
                    <a:pt x="58" y="6"/>
                    <a:pt x="57" y="6"/>
                  </a:cubicBezTo>
                  <a:cubicBezTo>
                    <a:pt x="56" y="6"/>
                    <a:pt x="56" y="6"/>
                    <a:pt x="56" y="6"/>
                  </a:cubicBezTo>
                  <a:cubicBezTo>
                    <a:pt x="54" y="7"/>
                    <a:pt x="53" y="8"/>
                    <a:pt x="52" y="8"/>
                  </a:cubicBezTo>
                  <a:cubicBezTo>
                    <a:pt x="52" y="8"/>
                    <a:pt x="51" y="8"/>
                    <a:pt x="51" y="8"/>
                  </a:cubicBezTo>
                  <a:cubicBezTo>
                    <a:pt x="37" y="15"/>
                    <a:pt x="26" y="25"/>
                    <a:pt x="17" y="37"/>
                  </a:cubicBezTo>
                  <a:cubicBezTo>
                    <a:pt x="17" y="37"/>
                    <a:pt x="17" y="37"/>
                    <a:pt x="17" y="37"/>
                  </a:cubicBezTo>
                  <a:cubicBezTo>
                    <a:pt x="17" y="37"/>
                    <a:pt x="17" y="37"/>
                    <a:pt x="17" y="37"/>
                  </a:cubicBezTo>
                  <a:cubicBezTo>
                    <a:pt x="14" y="41"/>
                    <a:pt x="12" y="45"/>
                    <a:pt x="10" y="49"/>
                  </a:cubicBezTo>
                  <a:cubicBezTo>
                    <a:pt x="10" y="49"/>
                    <a:pt x="10" y="49"/>
                    <a:pt x="10" y="49"/>
                  </a:cubicBezTo>
                  <a:cubicBezTo>
                    <a:pt x="8" y="53"/>
                    <a:pt x="6" y="57"/>
                    <a:pt x="5" y="61"/>
                  </a:cubicBezTo>
                  <a:cubicBezTo>
                    <a:pt x="4" y="61"/>
                    <a:pt x="4" y="61"/>
                    <a:pt x="4" y="62"/>
                  </a:cubicBezTo>
                  <a:cubicBezTo>
                    <a:pt x="4" y="64"/>
                    <a:pt x="3" y="66"/>
                    <a:pt x="3" y="68"/>
                  </a:cubicBezTo>
                  <a:cubicBezTo>
                    <a:pt x="2" y="68"/>
                    <a:pt x="2" y="68"/>
                    <a:pt x="2" y="68"/>
                  </a:cubicBezTo>
                  <a:cubicBezTo>
                    <a:pt x="2" y="70"/>
                    <a:pt x="2" y="72"/>
                    <a:pt x="1" y="74"/>
                  </a:cubicBezTo>
                  <a:cubicBezTo>
                    <a:pt x="1" y="75"/>
                    <a:pt x="1" y="75"/>
                    <a:pt x="1" y="75"/>
                  </a:cubicBezTo>
                  <a:cubicBezTo>
                    <a:pt x="1" y="77"/>
                    <a:pt x="0" y="79"/>
                    <a:pt x="0" y="81"/>
                  </a:cubicBezTo>
                  <a:cubicBezTo>
                    <a:pt x="0" y="82"/>
                    <a:pt x="0" y="82"/>
                    <a:pt x="0" y="83"/>
                  </a:cubicBezTo>
                  <a:cubicBezTo>
                    <a:pt x="0" y="85"/>
                    <a:pt x="0" y="87"/>
                    <a:pt x="0" y="89"/>
                  </a:cubicBezTo>
                  <a:cubicBezTo>
                    <a:pt x="0" y="91"/>
                    <a:pt x="0" y="93"/>
                    <a:pt x="0" y="95"/>
                  </a:cubicBezTo>
                  <a:cubicBezTo>
                    <a:pt x="0" y="96"/>
                    <a:pt x="0" y="96"/>
                    <a:pt x="0" y="97"/>
                  </a:cubicBezTo>
                  <a:cubicBezTo>
                    <a:pt x="0" y="99"/>
                    <a:pt x="1" y="101"/>
                    <a:pt x="1" y="103"/>
                  </a:cubicBezTo>
                  <a:cubicBezTo>
                    <a:pt x="1" y="103"/>
                    <a:pt x="1" y="103"/>
                    <a:pt x="1" y="104"/>
                  </a:cubicBezTo>
                  <a:cubicBezTo>
                    <a:pt x="2" y="106"/>
                    <a:pt x="2" y="108"/>
                    <a:pt x="2" y="110"/>
                  </a:cubicBezTo>
                  <a:cubicBezTo>
                    <a:pt x="2" y="110"/>
                    <a:pt x="2" y="110"/>
                    <a:pt x="3" y="110"/>
                  </a:cubicBezTo>
                  <a:cubicBezTo>
                    <a:pt x="3" y="112"/>
                    <a:pt x="4" y="114"/>
                    <a:pt x="4" y="116"/>
                  </a:cubicBezTo>
                  <a:cubicBezTo>
                    <a:pt x="4" y="117"/>
                    <a:pt x="4" y="117"/>
                    <a:pt x="5" y="117"/>
                  </a:cubicBezTo>
                  <a:cubicBezTo>
                    <a:pt x="6" y="121"/>
                    <a:pt x="8" y="125"/>
                    <a:pt x="10" y="129"/>
                  </a:cubicBezTo>
                  <a:cubicBezTo>
                    <a:pt x="10" y="129"/>
                    <a:pt x="10" y="129"/>
                    <a:pt x="10" y="129"/>
                  </a:cubicBezTo>
                  <a:cubicBezTo>
                    <a:pt x="12" y="133"/>
                    <a:pt x="14" y="137"/>
                    <a:pt x="17" y="141"/>
                  </a:cubicBezTo>
                  <a:cubicBezTo>
                    <a:pt x="17" y="141"/>
                    <a:pt x="17" y="141"/>
                    <a:pt x="17" y="141"/>
                  </a:cubicBezTo>
                  <a:cubicBezTo>
                    <a:pt x="17" y="141"/>
                    <a:pt x="17" y="141"/>
                    <a:pt x="17" y="141"/>
                  </a:cubicBezTo>
                  <a:cubicBezTo>
                    <a:pt x="22" y="148"/>
                    <a:pt x="28" y="154"/>
                    <a:pt x="34" y="159"/>
                  </a:cubicBezTo>
                  <a:cubicBezTo>
                    <a:pt x="34" y="159"/>
                    <a:pt x="34" y="159"/>
                    <a:pt x="34" y="159"/>
                  </a:cubicBezTo>
                  <a:cubicBezTo>
                    <a:pt x="34" y="159"/>
                    <a:pt x="34" y="159"/>
                    <a:pt x="34" y="159"/>
                  </a:cubicBezTo>
                  <a:cubicBezTo>
                    <a:pt x="39" y="163"/>
                    <a:pt x="45" y="167"/>
                    <a:pt x="51" y="170"/>
                  </a:cubicBezTo>
                  <a:cubicBezTo>
                    <a:pt x="51" y="170"/>
                    <a:pt x="52" y="170"/>
                    <a:pt x="52" y="170"/>
                  </a:cubicBezTo>
                  <a:cubicBezTo>
                    <a:pt x="53" y="170"/>
                    <a:pt x="54" y="171"/>
                    <a:pt x="56" y="171"/>
                  </a:cubicBezTo>
                  <a:cubicBezTo>
                    <a:pt x="56" y="172"/>
                    <a:pt x="56" y="172"/>
                    <a:pt x="57" y="172"/>
                  </a:cubicBezTo>
                  <a:cubicBezTo>
                    <a:pt x="58" y="172"/>
                    <a:pt x="59" y="173"/>
                    <a:pt x="60" y="173"/>
                  </a:cubicBezTo>
                  <a:cubicBezTo>
                    <a:pt x="61" y="173"/>
                    <a:pt x="61" y="173"/>
                    <a:pt x="62" y="174"/>
                  </a:cubicBezTo>
                  <a:cubicBezTo>
                    <a:pt x="63" y="174"/>
                    <a:pt x="64" y="174"/>
                    <a:pt x="65" y="175"/>
                  </a:cubicBezTo>
                  <a:cubicBezTo>
                    <a:pt x="65" y="175"/>
                    <a:pt x="66" y="175"/>
                    <a:pt x="66" y="175"/>
                  </a:cubicBezTo>
                  <a:cubicBezTo>
                    <a:pt x="68" y="175"/>
                    <a:pt x="69" y="176"/>
                    <a:pt x="71" y="176"/>
                  </a:cubicBezTo>
                  <a:cubicBezTo>
                    <a:pt x="71" y="176"/>
                    <a:pt x="71" y="176"/>
                    <a:pt x="71" y="176"/>
                  </a:cubicBezTo>
                  <a:cubicBezTo>
                    <a:pt x="71" y="176"/>
                    <a:pt x="71" y="176"/>
                    <a:pt x="71" y="176"/>
                  </a:cubicBezTo>
                  <a:cubicBezTo>
                    <a:pt x="77" y="177"/>
                    <a:pt x="83" y="178"/>
                    <a:pt x="89" y="178"/>
                  </a:cubicBezTo>
                  <a:cubicBezTo>
                    <a:pt x="138" y="178"/>
                    <a:pt x="178" y="138"/>
                    <a:pt x="178" y="89"/>
                  </a:cubicBezTo>
                  <a:cubicBezTo>
                    <a:pt x="178" y="40"/>
                    <a:pt x="138" y="0"/>
                    <a:pt x="89" y="0"/>
                  </a:cubicBezTo>
                  <a:close/>
                  <a:moveTo>
                    <a:pt x="82" y="143"/>
                  </a:moveTo>
                  <a:cubicBezTo>
                    <a:pt x="79" y="146"/>
                    <a:pt x="75" y="148"/>
                    <a:pt x="71" y="148"/>
                  </a:cubicBezTo>
                  <a:cubicBezTo>
                    <a:pt x="71" y="148"/>
                    <a:pt x="71" y="148"/>
                    <a:pt x="71" y="148"/>
                  </a:cubicBezTo>
                  <a:cubicBezTo>
                    <a:pt x="70" y="148"/>
                    <a:pt x="68" y="147"/>
                    <a:pt x="67" y="147"/>
                  </a:cubicBezTo>
                  <a:cubicBezTo>
                    <a:pt x="66" y="147"/>
                    <a:pt x="66" y="147"/>
                    <a:pt x="66" y="147"/>
                  </a:cubicBezTo>
                  <a:cubicBezTo>
                    <a:pt x="65" y="146"/>
                    <a:pt x="65" y="146"/>
                    <a:pt x="64" y="146"/>
                  </a:cubicBezTo>
                  <a:cubicBezTo>
                    <a:pt x="64" y="145"/>
                    <a:pt x="63" y="145"/>
                    <a:pt x="62" y="144"/>
                  </a:cubicBezTo>
                  <a:cubicBezTo>
                    <a:pt x="34" y="121"/>
                    <a:pt x="34" y="121"/>
                    <a:pt x="34" y="121"/>
                  </a:cubicBezTo>
                  <a:cubicBezTo>
                    <a:pt x="34" y="121"/>
                    <a:pt x="34" y="121"/>
                    <a:pt x="34" y="121"/>
                  </a:cubicBezTo>
                  <a:cubicBezTo>
                    <a:pt x="17" y="106"/>
                    <a:pt x="17" y="106"/>
                    <a:pt x="17" y="106"/>
                  </a:cubicBezTo>
                  <a:cubicBezTo>
                    <a:pt x="17" y="106"/>
                    <a:pt x="17" y="106"/>
                    <a:pt x="17" y="106"/>
                  </a:cubicBezTo>
                  <a:cubicBezTo>
                    <a:pt x="12" y="102"/>
                    <a:pt x="12" y="102"/>
                    <a:pt x="12" y="102"/>
                  </a:cubicBezTo>
                  <a:cubicBezTo>
                    <a:pt x="6" y="98"/>
                    <a:pt x="5" y="89"/>
                    <a:pt x="10" y="83"/>
                  </a:cubicBezTo>
                  <a:cubicBezTo>
                    <a:pt x="11" y="82"/>
                    <a:pt x="11" y="82"/>
                    <a:pt x="12" y="81"/>
                  </a:cubicBezTo>
                  <a:cubicBezTo>
                    <a:pt x="12" y="81"/>
                    <a:pt x="12" y="81"/>
                    <a:pt x="13" y="80"/>
                  </a:cubicBezTo>
                  <a:cubicBezTo>
                    <a:pt x="13" y="80"/>
                    <a:pt x="14" y="80"/>
                    <a:pt x="14" y="80"/>
                  </a:cubicBezTo>
                  <a:cubicBezTo>
                    <a:pt x="14" y="79"/>
                    <a:pt x="15" y="79"/>
                    <a:pt x="15" y="79"/>
                  </a:cubicBezTo>
                  <a:cubicBezTo>
                    <a:pt x="20" y="77"/>
                    <a:pt x="26" y="77"/>
                    <a:pt x="30" y="81"/>
                  </a:cubicBezTo>
                  <a:cubicBezTo>
                    <a:pt x="70" y="114"/>
                    <a:pt x="70" y="114"/>
                    <a:pt x="70" y="114"/>
                  </a:cubicBezTo>
                  <a:cubicBezTo>
                    <a:pt x="133" y="43"/>
                    <a:pt x="133" y="43"/>
                    <a:pt x="133" y="43"/>
                  </a:cubicBezTo>
                  <a:cubicBezTo>
                    <a:pt x="138" y="37"/>
                    <a:pt x="147" y="37"/>
                    <a:pt x="153" y="42"/>
                  </a:cubicBezTo>
                  <a:cubicBezTo>
                    <a:pt x="158" y="47"/>
                    <a:pt x="159" y="56"/>
                    <a:pt x="154" y="62"/>
                  </a:cubicBezTo>
                  <a:lnTo>
                    <a:pt x="82" y="143"/>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 name="Shape 16768">
              <a:extLst>
                <a:ext uri="{FF2B5EF4-FFF2-40B4-BE49-F238E27FC236}">
                  <a16:creationId xmlns:a16="http://schemas.microsoft.com/office/drawing/2014/main" id="{0278864C-8D4F-4B6B-A5FD-F58ADFBAC609}"/>
                </a:ext>
              </a:extLst>
            </p:cNvPr>
            <p:cNvSpPr/>
            <p:nvPr/>
          </p:nvSpPr>
          <p:spPr>
            <a:xfrm>
              <a:off x="6532423" y="3093899"/>
              <a:ext cx="263912" cy="346755"/>
            </a:xfrm>
            <a:custGeom>
              <a:avLst/>
              <a:gdLst/>
              <a:ahLst/>
              <a:cxnLst/>
              <a:rect l="0" t="0" r="0" b="0"/>
              <a:pathLst>
                <a:path w="207" h="272" extrusionOk="0">
                  <a:moveTo>
                    <a:pt x="35" y="122"/>
                  </a:moveTo>
                  <a:cubicBezTo>
                    <a:pt x="169" y="122"/>
                    <a:pt x="169" y="122"/>
                    <a:pt x="169" y="122"/>
                  </a:cubicBezTo>
                  <a:cubicBezTo>
                    <a:pt x="172" y="94"/>
                    <a:pt x="186" y="69"/>
                    <a:pt x="207" y="51"/>
                  </a:cubicBezTo>
                  <a:cubicBezTo>
                    <a:pt x="207" y="0"/>
                    <a:pt x="207" y="0"/>
                    <a:pt x="207" y="0"/>
                  </a:cubicBezTo>
                  <a:cubicBezTo>
                    <a:pt x="0" y="0"/>
                    <a:pt x="0" y="0"/>
                    <a:pt x="0" y="0"/>
                  </a:cubicBezTo>
                  <a:cubicBezTo>
                    <a:pt x="0" y="272"/>
                    <a:pt x="0" y="272"/>
                    <a:pt x="0" y="272"/>
                  </a:cubicBezTo>
                  <a:cubicBezTo>
                    <a:pt x="207" y="272"/>
                    <a:pt x="207" y="272"/>
                    <a:pt x="207" y="272"/>
                  </a:cubicBezTo>
                  <a:cubicBezTo>
                    <a:pt x="207" y="219"/>
                    <a:pt x="207" y="219"/>
                    <a:pt x="207" y="219"/>
                  </a:cubicBezTo>
                  <a:cubicBezTo>
                    <a:pt x="185" y="200"/>
                    <a:pt x="171" y="174"/>
                    <a:pt x="169" y="144"/>
                  </a:cubicBezTo>
                  <a:cubicBezTo>
                    <a:pt x="35" y="144"/>
                    <a:pt x="35" y="144"/>
                    <a:pt x="35" y="144"/>
                  </a:cubicBezTo>
                  <a:cubicBezTo>
                    <a:pt x="29" y="144"/>
                    <a:pt x="25" y="139"/>
                    <a:pt x="25" y="133"/>
                  </a:cubicBezTo>
                  <a:cubicBezTo>
                    <a:pt x="25" y="127"/>
                    <a:pt x="29" y="122"/>
                    <a:pt x="35" y="122"/>
                  </a:cubicBezTo>
                  <a:close/>
                  <a:moveTo>
                    <a:pt x="35" y="200"/>
                  </a:moveTo>
                  <a:cubicBezTo>
                    <a:pt x="172" y="200"/>
                    <a:pt x="172" y="200"/>
                    <a:pt x="172" y="200"/>
                  </a:cubicBezTo>
                  <a:cubicBezTo>
                    <a:pt x="178" y="200"/>
                    <a:pt x="182" y="204"/>
                    <a:pt x="182" y="210"/>
                  </a:cubicBezTo>
                  <a:cubicBezTo>
                    <a:pt x="182" y="217"/>
                    <a:pt x="178" y="221"/>
                    <a:pt x="172" y="221"/>
                  </a:cubicBezTo>
                  <a:cubicBezTo>
                    <a:pt x="35" y="221"/>
                    <a:pt x="35" y="221"/>
                    <a:pt x="35" y="221"/>
                  </a:cubicBezTo>
                  <a:cubicBezTo>
                    <a:pt x="29" y="221"/>
                    <a:pt x="25" y="217"/>
                    <a:pt x="25" y="210"/>
                  </a:cubicBezTo>
                  <a:cubicBezTo>
                    <a:pt x="25" y="204"/>
                    <a:pt x="29" y="200"/>
                    <a:pt x="35" y="200"/>
                  </a:cubicBezTo>
                  <a:close/>
                  <a:moveTo>
                    <a:pt x="35" y="44"/>
                  </a:moveTo>
                  <a:cubicBezTo>
                    <a:pt x="172" y="44"/>
                    <a:pt x="172" y="44"/>
                    <a:pt x="172" y="44"/>
                  </a:cubicBezTo>
                  <a:cubicBezTo>
                    <a:pt x="178" y="44"/>
                    <a:pt x="182" y="49"/>
                    <a:pt x="182" y="55"/>
                  </a:cubicBezTo>
                  <a:cubicBezTo>
                    <a:pt x="182" y="61"/>
                    <a:pt x="178" y="66"/>
                    <a:pt x="172" y="66"/>
                  </a:cubicBezTo>
                  <a:cubicBezTo>
                    <a:pt x="35" y="66"/>
                    <a:pt x="35" y="66"/>
                    <a:pt x="35" y="66"/>
                  </a:cubicBezTo>
                  <a:cubicBezTo>
                    <a:pt x="29" y="66"/>
                    <a:pt x="25" y="61"/>
                    <a:pt x="25" y="55"/>
                  </a:cubicBezTo>
                  <a:cubicBezTo>
                    <a:pt x="25" y="49"/>
                    <a:pt x="29" y="44"/>
                    <a:pt x="35" y="44"/>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 name="Shape 16769">
              <a:extLst>
                <a:ext uri="{FF2B5EF4-FFF2-40B4-BE49-F238E27FC236}">
                  <a16:creationId xmlns:a16="http://schemas.microsoft.com/office/drawing/2014/main" id="{4B2DAC8A-986B-AE93-7CA1-E8F31DB317E0}"/>
                </a:ext>
              </a:extLst>
            </p:cNvPr>
            <p:cNvSpPr/>
            <p:nvPr/>
          </p:nvSpPr>
          <p:spPr>
            <a:xfrm>
              <a:off x="6460232" y="2928214"/>
              <a:ext cx="405927" cy="591731"/>
            </a:xfrm>
            <a:custGeom>
              <a:avLst/>
              <a:gdLst/>
              <a:ahLst/>
              <a:cxnLst/>
              <a:rect l="0" t="0" r="0" b="0"/>
              <a:pathLst>
                <a:path w="318" h="464" extrusionOk="0">
                  <a:moveTo>
                    <a:pt x="281" y="420"/>
                  </a:moveTo>
                  <a:cubicBezTo>
                    <a:pt x="40" y="420"/>
                    <a:pt x="40" y="420"/>
                    <a:pt x="40" y="420"/>
                  </a:cubicBezTo>
                  <a:cubicBezTo>
                    <a:pt x="40" y="112"/>
                    <a:pt x="40" y="112"/>
                    <a:pt x="40" y="112"/>
                  </a:cubicBezTo>
                  <a:cubicBezTo>
                    <a:pt x="281" y="112"/>
                    <a:pt x="281" y="112"/>
                    <a:pt x="281" y="112"/>
                  </a:cubicBezTo>
                  <a:cubicBezTo>
                    <a:pt x="281" y="169"/>
                    <a:pt x="281" y="169"/>
                    <a:pt x="281" y="169"/>
                  </a:cubicBezTo>
                  <a:cubicBezTo>
                    <a:pt x="292" y="162"/>
                    <a:pt x="305" y="158"/>
                    <a:pt x="318" y="156"/>
                  </a:cubicBezTo>
                  <a:cubicBezTo>
                    <a:pt x="318" y="82"/>
                    <a:pt x="318" y="82"/>
                    <a:pt x="318" y="82"/>
                  </a:cubicBezTo>
                  <a:cubicBezTo>
                    <a:pt x="318" y="74"/>
                    <a:pt x="312" y="68"/>
                    <a:pt x="304" y="68"/>
                  </a:cubicBezTo>
                  <a:cubicBezTo>
                    <a:pt x="242" y="68"/>
                    <a:pt x="242" y="68"/>
                    <a:pt x="242" y="68"/>
                  </a:cubicBezTo>
                  <a:cubicBezTo>
                    <a:pt x="242" y="55"/>
                    <a:pt x="242" y="55"/>
                    <a:pt x="242" y="55"/>
                  </a:cubicBezTo>
                  <a:cubicBezTo>
                    <a:pt x="242" y="48"/>
                    <a:pt x="237" y="43"/>
                    <a:pt x="230" y="43"/>
                  </a:cubicBezTo>
                  <a:cubicBezTo>
                    <a:pt x="224" y="43"/>
                    <a:pt x="224" y="43"/>
                    <a:pt x="224" y="43"/>
                  </a:cubicBezTo>
                  <a:cubicBezTo>
                    <a:pt x="224" y="23"/>
                    <a:pt x="224" y="23"/>
                    <a:pt x="224" y="23"/>
                  </a:cubicBezTo>
                  <a:cubicBezTo>
                    <a:pt x="224" y="11"/>
                    <a:pt x="214" y="0"/>
                    <a:pt x="201" y="0"/>
                  </a:cubicBezTo>
                  <a:cubicBezTo>
                    <a:pt x="118" y="0"/>
                    <a:pt x="118" y="0"/>
                    <a:pt x="118" y="0"/>
                  </a:cubicBezTo>
                  <a:cubicBezTo>
                    <a:pt x="105" y="0"/>
                    <a:pt x="95" y="11"/>
                    <a:pt x="95" y="23"/>
                  </a:cubicBezTo>
                  <a:cubicBezTo>
                    <a:pt x="95" y="43"/>
                    <a:pt x="95" y="43"/>
                    <a:pt x="95" y="43"/>
                  </a:cubicBezTo>
                  <a:cubicBezTo>
                    <a:pt x="89" y="43"/>
                    <a:pt x="89" y="43"/>
                    <a:pt x="89" y="43"/>
                  </a:cubicBezTo>
                  <a:cubicBezTo>
                    <a:pt x="82" y="43"/>
                    <a:pt x="77" y="48"/>
                    <a:pt x="77" y="55"/>
                  </a:cubicBezTo>
                  <a:cubicBezTo>
                    <a:pt x="77" y="68"/>
                    <a:pt x="77" y="68"/>
                    <a:pt x="77" y="68"/>
                  </a:cubicBezTo>
                  <a:cubicBezTo>
                    <a:pt x="15" y="68"/>
                    <a:pt x="15" y="68"/>
                    <a:pt x="15" y="68"/>
                  </a:cubicBezTo>
                  <a:cubicBezTo>
                    <a:pt x="7" y="68"/>
                    <a:pt x="0" y="74"/>
                    <a:pt x="0" y="82"/>
                  </a:cubicBezTo>
                  <a:cubicBezTo>
                    <a:pt x="0" y="450"/>
                    <a:pt x="0" y="450"/>
                    <a:pt x="0" y="450"/>
                  </a:cubicBezTo>
                  <a:cubicBezTo>
                    <a:pt x="0" y="458"/>
                    <a:pt x="7" y="464"/>
                    <a:pt x="15" y="464"/>
                  </a:cubicBezTo>
                  <a:cubicBezTo>
                    <a:pt x="304" y="464"/>
                    <a:pt x="304" y="464"/>
                    <a:pt x="304" y="464"/>
                  </a:cubicBezTo>
                  <a:cubicBezTo>
                    <a:pt x="312" y="464"/>
                    <a:pt x="318" y="458"/>
                    <a:pt x="318" y="450"/>
                  </a:cubicBezTo>
                  <a:cubicBezTo>
                    <a:pt x="318" y="374"/>
                    <a:pt x="318" y="374"/>
                    <a:pt x="318" y="374"/>
                  </a:cubicBezTo>
                  <a:cubicBezTo>
                    <a:pt x="305" y="372"/>
                    <a:pt x="292" y="368"/>
                    <a:pt x="281" y="361"/>
                  </a:cubicBezTo>
                  <a:lnTo>
                    <a:pt x="281" y="420"/>
                  </a:lnTo>
                  <a:close/>
                  <a:moveTo>
                    <a:pt x="116" y="23"/>
                  </a:moveTo>
                  <a:cubicBezTo>
                    <a:pt x="116" y="23"/>
                    <a:pt x="117" y="22"/>
                    <a:pt x="118" y="22"/>
                  </a:cubicBezTo>
                  <a:cubicBezTo>
                    <a:pt x="201" y="22"/>
                    <a:pt x="201" y="22"/>
                    <a:pt x="201" y="22"/>
                  </a:cubicBezTo>
                  <a:cubicBezTo>
                    <a:pt x="202" y="22"/>
                    <a:pt x="202" y="23"/>
                    <a:pt x="202" y="23"/>
                  </a:cubicBezTo>
                  <a:cubicBezTo>
                    <a:pt x="202" y="43"/>
                    <a:pt x="202" y="43"/>
                    <a:pt x="202" y="43"/>
                  </a:cubicBezTo>
                  <a:cubicBezTo>
                    <a:pt x="116" y="43"/>
                    <a:pt x="116" y="43"/>
                    <a:pt x="116" y="43"/>
                  </a:cubicBezTo>
                  <a:lnTo>
                    <a:pt x="116" y="23"/>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3152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678884" y="603666"/>
            <a:ext cx="10834234" cy="612775"/>
          </a:xfrm>
        </p:spPr>
        <p:txBody>
          <a:bodyPr/>
          <a:lstStyle/>
          <a:p>
            <a:r>
              <a:rPr lang="en-IN" dirty="0"/>
              <a:t>Agenda</a:t>
            </a:r>
          </a:p>
        </p:txBody>
      </p:sp>
      <p:sp>
        <p:nvSpPr>
          <p:cNvPr id="6" name="Content Placeholder 2">
            <a:extLst>
              <a:ext uri="{FF2B5EF4-FFF2-40B4-BE49-F238E27FC236}">
                <a16:creationId xmlns:a16="http://schemas.microsoft.com/office/drawing/2014/main" id="{7216F383-8E64-5EDF-F460-8E0584971A4F}"/>
              </a:ext>
            </a:extLst>
          </p:cNvPr>
          <p:cNvSpPr>
            <a:spLocks noGrp="1"/>
          </p:cNvSpPr>
          <p:nvPr>
            <p:ph idx="1"/>
          </p:nvPr>
        </p:nvSpPr>
        <p:spPr>
          <a:xfrm>
            <a:off x="679450" y="1660525"/>
            <a:ext cx="10833100" cy="3227161"/>
          </a:xfrm>
        </p:spPr>
        <p:txBody>
          <a:bodyPr lIns="0" tIns="0" rIns="0" bIns="0" numCol="1" spcCol="720000">
            <a:noAutofit/>
          </a:bodyPr>
          <a:lstStyle/>
          <a:p>
            <a:pPr>
              <a:lnSpc>
                <a:spcPct val="100000"/>
              </a:lnSpc>
              <a:spcBef>
                <a:spcPts val="600"/>
              </a:spcBef>
              <a:spcAft>
                <a:spcPts val="600"/>
              </a:spcAft>
            </a:pPr>
            <a:r>
              <a:rPr lang="en-US" sz="2400" dirty="0"/>
              <a:t>Pivots</a:t>
            </a:r>
          </a:p>
          <a:p>
            <a:pPr>
              <a:lnSpc>
                <a:spcPct val="100000"/>
              </a:lnSpc>
              <a:spcBef>
                <a:spcPts val="600"/>
              </a:spcBef>
              <a:spcAft>
                <a:spcPts val="600"/>
              </a:spcAft>
            </a:pPr>
            <a:r>
              <a:rPr lang="en-US" sz="2400" dirty="0"/>
              <a:t>Data Analysis In Excel - Trends, Patterns</a:t>
            </a:r>
          </a:p>
          <a:p>
            <a:pPr>
              <a:lnSpc>
                <a:spcPct val="100000"/>
              </a:lnSpc>
              <a:spcBef>
                <a:spcPts val="600"/>
              </a:spcBef>
              <a:spcAft>
                <a:spcPts val="600"/>
              </a:spcAft>
            </a:pPr>
            <a:r>
              <a:rPr lang="en-US" sz="2400" dirty="0"/>
              <a:t>Data Visualization In Excel - Column Charts, Line Charts, Pie Charts, Bar Charts, Area Charts, Scatter Plots</a:t>
            </a:r>
          </a:p>
          <a:p>
            <a:pPr>
              <a:lnSpc>
                <a:spcPct val="100000"/>
              </a:lnSpc>
              <a:spcBef>
                <a:spcPts val="600"/>
              </a:spcBef>
              <a:spcAft>
                <a:spcPts val="600"/>
              </a:spcAft>
            </a:pPr>
            <a:r>
              <a:rPr lang="en-US" sz="2400" dirty="0"/>
              <a:t>Working With Multiple Worksheets</a:t>
            </a:r>
          </a:p>
          <a:p>
            <a:pPr>
              <a:lnSpc>
                <a:spcPct val="100000"/>
              </a:lnSpc>
              <a:spcBef>
                <a:spcPts val="600"/>
              </a:spcBef>
              <a:spcAft>
                <a:spcPts val="600"/>
              </a:spcAft>
            </a:pPr>
            <a:r>
              <a:rPr lang="en-US" sz="2400" dirty="0"/>
              <a:t>Linking &amp; Referencing The Data Between Worksheets</a:t>
            </a:r>
          </a:p>
        </p:txBody>
      </p:sp>
    </p:spTree>
    <p:extLst>
      <p:ext uri="{BB962C8B-B14F-4D97-AF65-F5344CB8AC3E}">
        <p14:creationId xmlns:p14="http://schemas.microsoft.com/office/powerpoint/2010/main" val="3800013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5C2F38-E264-D48C-3D26-9580D1EF2A30}"/>
              </a:ext>
            </a:extLst>
          </p:cNvPr>
          <p:cNvSpPr/>
          <p:nvPr/>
        </p:nvSpPr>
        <p:spPr>
          <a:xfrm>
            <a:off x="678881" y="1714500"/>
            <a:ext cx="5340917" cy="42291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A0D5A87B-9950-A53E-FF3B-512063EB3F5F}"/>
              </a:ext>
            </a:extLst>
          </p:cNvPr>
          <p:cNvSpPr/>
          <p:nvPr/>
        </p:nvSpPr>
        <p:spPr>
          <a:xfrm>
            <a:off x="6172197" y="1714500"/>
            <a:ext cx="5340917" cy="42291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a:t>Cont...</a:t>
            </a:r>
            <a:endParaRPr lang="en-US" dirty="0"/>
          </a:p>
        </p:txBody>
      </p:sp>
      <p:grpSp>
        <p:nvGrpSpPr>
          <p:cNvPr id="11" name="Group 10">
            <a:extLst>
              <a:ext uri="{FF2B5EF4-FFF2-40B4-BE49-F238E27FC236}">
                <a16:creationId xmlns:a16="http://schemas.microsoft.com/office/drawing/2014/main" id="{8C936315-1E9D-584C-AB28-56739E17A1C3}"/>
              </a:ext>
            </a:extLst>
          </p:cNvPr>
          <p:cNvGrpSpPr/>
          <p:nvPr/>
        </p:nvGrpSpPr>
        <p:grpSpPr>
          <a:xfrm>
            <a:off x="1427925" y="2001615"/>
            <a:ext cx="3908815" cy="3826900"/>
            <a:chOff x="434351" y="2165598"/>
            <a:chExt cx="4612664" cy="4515999"/>
          </a:xfrm>
        </p:grpSpPr>
        <p:pic>
          <p:nvPicPr>
            <p:cNvPr id="12" name="Picture 11" descr="A screenshot of a computer&#10;&#10;Description automatically generated">
              <a:extLst>
                <a:ext uri="{FF2B5EF4-FFF2-40B4-BE49-F238E27FC236}">
                  <a16:creationId xmlns:a16="http://schemas.microsoft.com/office/drawing/2014/main" id="{CA621A8B-CD56-4E2C-8FA6-8A978A54729D}"/>
                </a:ext>
              </a:extLst>
            </p:cNvPr>
            <p:cNvPicPr>
              <a:picLocks noChangeAspect="1"/>
            </p:cNvPicPr>
            <p:nvPr/>
          </p:nvPicPr>
          <p:blipFill rotWithShape="1">
            <a:blip r:embed="rId3"/>
            <a:srcRect r="39369"/>
            <a:stretch/>
          </p:blipFill>
          <p:spPr>
            <a:xfrm>
              <a:off x="434351" y="2165598"/>
              <a:ext cx="4612664" cy="4515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DF2CB4CE-707A-C730-FCFD-7BC5FD82BEA5}"/>
                </a:ext>
              </a:extLst>
            </p:cNvPr>
            <p:cNvSpPr/>
            <p:nvPr/>
          </p:nvSpPr>
          <p:spPr>
            <a:xfrm>
              <a:off x="565480" y="3221440"/>
              <a:ext cx="1987339" cy="5691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BCE4E-2CF6-A914-BAEE-30E1AAF109D5}"/>
                </a:ext>
              </a:extLst>
            </p:cNvPr>
            <p:cNvSpPr/>
            <p:nvPr/>
          </p:nvSpPr>
          <p:spPr>
            <a:xfrm>
              <a:off x="4554228" y="6265478"/>
              <a:ext cx="419832" cy="371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2F17655-FF7C-B2BC-17BF-082FD0E77C22}"/>
              </a:ext>
            </a:extLst>
          </p:cNvPr>
          <p:cNvGrpSpPr/>
          <p:nvPr/>
        </p:nvGrpSpPr>
        <p:grpSpPr>
          <a:xfrm>
            <a:off x="6826814" y="2001615"/>
            <a:ext cx="4031686" cy="3826900"/>
            <a:chOff x="6787170" y="2168111"/>
            <a:chExt cx="4750681" cy="4509372"/>
          </a:xfrm>
        </p:grpSpPr>
        <p:pic>
          <p:nvPicPr>
            <p:cNvPr id="16" name="Picture 15" descr="A screenshot of a computer&#10;&#10;Description automatically generated">
              <a:extLst>
                <a:ext uri="{FF2B5EF4-FFF2-40B4-BE49-F238E27FC236}">
                  <a16:creationId xmlns:a16="http://schemas.microsoft.com/office/drawing/2014/main" id="{CF83FE2A-7BE9-E383-31A4-52EA58DC9CB6}"/>
                </a:ext>
              </a:extLst>
            </p:cNvPr>
            <p:cNvPicPr>
              <a:picLocks noChangeAspect="1"/>
            </p:cNvPicPr>
            <p:nvPr/>
          </p:nvPicPr>
          <p:blipFill rotWithShape="1">
            <a:blip r:embed="rId4"/>
            <a:srcRect r="38071"/>
            <a:stretch/>
          </p:blipFill>
          <p:spPr>
            <a:xfrm>
              <a:off x="6787170" y="2168111"/>
              <a:ext cx="4750681" cy="4509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id="{4DC1C041-081A-8198-47A9-C9C0574A0380}"/>
                </a:ext>
              </a:extLst>
            </p:cNvPr>
            <p:cNvSpPr/>
            <p:nvPr/>
          </p:nvSpPr>
          <p:spPr>
            <a:xfrm>
              <a:off x="7954253" y="5738667"/>
              <a:ext cx="915284" cy="1907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EF7713-27E4-A7A8-DA44-0D9226561FA0}"/>
                </a:ext>
              </a:extLst>
            </p:cNvPr>
            <p:cNvSpPr/>
            <p:nvPr/>
          </p:nvSpPr>
          <p:spPr>
            <a:xfrm>
              <a:off x="10965465" y="6337756"/>
              <a:ext cx="489616" cy="2380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A316B7C0-548E-2B72-292A-F15F9BE5331B}"/>
              </a:ext>
            </a:extLst>
          </p:cNvPr>
          <p:cNvSpPr txBox="1"/>
          <p:nvPr/>
        </p:nvSpPr>
        <p:spPr>
          <a:xfrm>
            <a:off x="746513" y="1525668"/>
            <a:ext cx="5205653" cy="338554"/>
          </a:xfrm>
          <a:prstGeom prst="rect">
            <a:avLst/>
          </a:prstGeom>
          <a:solidFill>
            <a:schemeClr val="bg1"/>
          </a:solidFill>
        </p:spPr>
        <p:txBody>
          <a:bodyPr wrap="square" lIns="0" tIns="0" rIns="0" bIns="0" rtlCol="0">
            <a:spAutoFit/>
          </a:bodyPr>
          <a:lstStyle/>
          <a:p>
            <a:pPr algn="ctr"/>
            <a:r>
              <a:rPr lang="en-US" sz="2200" b="1" dirty="0">
                <a:latin typeface="Calibri" panose="020F0502020204030204" pitchFamily="34" charset="0"/>
              </a:rPr>
              <a:t>Linking Data from Different Sheet</a:t>
            </a:r>
          </a:p>
        </p:txBody>
      </p:sp>
      <p:sp>
        <p:nvSpPr>
          <p:cNvPr id="24" name="TextBox 23">
            <a:extLst>
              <a:ext uri="{FF2B5EF4-FFF2-40B4-BE49-F238E27FC236}">
                <a16:creationId xmlns:a16="http://schemas.microsoft.com/office/drawing/2014/main" id="{1923A6A4-F3AB-82B0-CE20-E1A83C7C46B4}"/>
              </a:ext>
            </a:extLst>
          </p:cNvPr>
          <p:cNvSpPr txBox="1"/>
          <p:nvPr/>
        </p:nvSpPr>
        <p:spPr>
          <a:xfrm>
            <a:off x="6258313" y="1525668"/>
            <a:ext cx="5205653" cy="338554"/>
          </a:xfrm>
          <a:prstGeom prst="rect">
            <a:avLst/>
          </a:prstGeom>
          <a:solidFill>
            <a:schemeClr val="bg1"/>
          </a:solidFill>
        </p:spPr>
        <p:txBody>
          <a:bodyPr wrap="square" lIns="0" tIns="0" rIns="0" bIns="0" rtlCol="0">
            <a:spAutoFit/>
          </a:bodyPr>
          <a:lstStyle/>
          <a:p>
            <a:pPr algn="ctr"/>
            <a:r>
              <a:rPr lang="en-US" sz="2200" b="1" spc="-60" dirty="0">
                <a:latin typeface="Calibri" panose="020F0502020204030204" pitchFamily="34" charset="0"/>
              </a:rPr>
              <a:t>Drag &amp; Drop, &amp; then Change Date format</a:t>
            </a:r>
          </a:p>
        </p:txBody>
      </p:sp>
    </p:spTree>
    <p:extLst>
      <p:ext uri="{BB962C8B-B14F-4D97-AF65-F5344CB8AC3E}">
        <p14:creationId xmlns:p14="http://schemas.microsoft.com/office/powerpoint/2010/main" val="401186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Handson Exercise</a:t>
            </a:r>
          </a:p>
        </p:txBody>
      </p:sp>
    </p:spTree>
    <p:extLst>
      <p:ext uri="{BB962C8B-B14F-4D97-AF65-F5344CB8AC3E}">
        <p14:creationId xmlns:p14="http://schemas.microsoft.com/office/powerpoint/2010/main" val="240916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dirty="0"/>
              <a:t>Pivots</a:t>
            </a:r>
          </a:p>
        </p:txBody>
      </p:sp>
      <p:pic>
        <p:nvPicPr>
          <p:cNvPr id="6" name="Picture 5" descr="Create plots, pivot tables and dashboards on excel by Joaomaia7 | Fiverr">
            <a:extLst>
              <a:ext uri="{FF2B5EF4-FFF2-40B4-BE49-F238E27FC236}">
                <a16:creationId xmlns:a16="http://schemas.microsoft.com/office/drawing/2014/main" id="{715E2579-5AFD-2152-A1CF-AEFC590E8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648" r="4589"/>
          <a:stretch>
            <a:fillRect/>
          </a:stretch>
        </p:blipFill>
        <p:spPr bwMode="auto">
          <a:xfrm>
            <a:off x="5512346" y="1457"/>
            <a:ext cx="6679655" cy="6855086"/>
          </a:xfrm>
          <a:custGeom>
            <a:avLst/>
            <a:gdLst>
              <a:gd name="connsiteX0" fmla="*/ 2559708 w 6679655"/>
              <a:gd name="connsiteY0" fmla="*/ 0 h 6855086"/>
              <a:gd name="connsiteX1" fmla="*/ 6679655 w 6679655"/>
              <a:gd name="connsiteY1" fmla="*/ 0 h 6855086"/>
              <a:gd name="connsiteX2" fmla="*/ 6679655 w 6679655"/>
              <a:gd name="connsiteY2" fmla="*/ 6855086 h 6855086"/>
              <a:gd name="connsiteX3" fmla="*/ 0 w 6679655"/>
              <a:gd name="connsiteY3" fmla="*/ 6855086 h 6855086"/>
            </a:gdLst>
            <a:ahLst/>
            <a:cxnLst>
              <a:cxn ang="0">
                <a:pos x="connsiteX0" y="connsiteY0"/>
              </a:cxn>
              <a:cxn ang="0">
                <a:pos x="connsiteX1" y="connsiteY1"/>
              </a:cxn>
              <a:cxn ang="0">
                <a:pos x="connsiteX2" y="connsiteY2"/>
              </a:cxn>
              <a:cxn ang="0">
                <a:pos x="connsiteX3" y="connsiteY3"/>
              </a:cxn>
            </a:cxnLst>
            <a:rect l="l" t="t" r="r" b="b"/>
            <a:pathLst>
              <a:path w="6679655" h="6855086">
                <a:moveTo>
                  <a:pt x="2559708" y="0"/>
                </a:moveTo>
                <a:lnTo>
                  <a:pt x="6679655" y="0"/>
                </a:lnTo>
                <a:lnTo>
                  <a:pt x="6679655" y="6855086"/>
                </a:lnTo>
                <a:lnTo>
                  <a:pt x="0" y="6855086"/>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9D830E76-72C0-F1C6-5BAC-A95C2A8D28C0}"/>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322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4" y="603666"/>
            <a:ext cx="10834234" cy="612775"/>
          </a:xfrm>
        </p:spPr>
        <p:txBody>
          <a:bodyPr>
            <a:normAutofit/>
          </a:bodyPr>
          <a:lstStyle/>
          <a:p>
            <a:r>
              <a:rPr lang="en-US" dirty="0"/>
              <a:t>Pivot Tables</a:t>
            </a:r>
          </a:p>
        </p:txBody>
      </p:sp>
      <p:sp>
        <p:nvSpPr>
          <p:cNvPr id="3" name="Content Placeholder 2">
            <a:extLst>
              <a:ext uri="{FF2B5EF4-FFF2-40B4-BE49-F238E27FC236}">
                <a16:creationId xmlns:a16="http://schemas.microsoft.com/office/drawing/2014/main" id="{C5815AD4-0781-CC2B-3C73-6153A5FDF19E}"/>
              </a:ext>
            </a:extLst>
          </p:cNvPr>
          <p:cNvSpPr>
            <a:spLocks noGrp="1"/>
          </p:cNvSpPr>
          <p:nvPr>
            <p:ph idx="1"/>
          </p:nvPr>
        </p:nvSpPr>
        <p:spPr>
          <a:xfrm>
            <a:off x="678884" y="1659835"/>
            <a:ext cx="10834234" cy="4398066"/>
          </a:xfrm>
        </p:spPr>
        <p:txBody>
          <a:bodyPr lIns="0" tIns="0" rIns="0" bIns="0">
            <a:noAutofit/>
          </a:bodyPr>
          <a:lstStyle/>
          <a:p>
            <a:pPr marL="0" indent="0">
              <a:buNone/>
            </a:pPr>
            <a:r>
              <a:rPr lang="en-US" sz="2200" dirty="0"/>
              <a:t>Pivot tables are a powerful data analysis tool in Excel used to summarize, analyze, and visualize data from a larger dataset.</a:t>
            </a:r>
          </a:p>
          <a:p>
            <a:pPr marL="0" indent="0">
              <a:buNone/>
            </a:pPr>
            <a:r>
              <a:rPr lang="en-US" sz="2200" dirty="0"/>
              <a:t>They allow you to reorganize and extract insights from your data quickly.</a:t>
            </a:r>
          </a:p>
        </p:txBody>
      </p:sp>
      <p:grpSp>
        <p:nvGrpSpPr>
          <p:cNvPr id="14" name="Group 13">
            <a:extLst>
              <a:ext uri="{FF2B5EF4-FFF2-40B4-BE49-F238E27FC236}">
                <a16:creationId xmlns:a16="http://schemas.microsoft.com/office/drawing/2014/main" id="{23E27640-2E42-6111-7CD8-AEE1838FE2E8}"/>
              </a:ext>
            </a:extLst>
          </p:cNvPr>
          <p:cNvGrpSpPr/>
          <p:nvPr/>
        </p:nvGrpSpPr>
        <p:grpSpPr>
          <a:xfrm>
            <a:off x="661075" y="2756650"/>
            <a:ext cx="10851475" cy="3386521"/>
            <a:chOff x="661075" y="2756650"/>
            <a:chExt cx="10851475" cy="3386521"/>
          </a:xfrm>
        </p:grpSpPr>
        <p:sp>
          <p:nvSpPr>
            <p:cNvPr id="17" name="Freeform 6">
              <a:extLst>
                <a:ext uri="{FF2B5EF4-FFF2-40B4-BE49-F238E27FC236}">
                  <a16:creationId xmlns:a16="http://schemas.microsoft.com/office/drawing/2014/main" id="{3F675941-20EE-0234-9487-21BFC2AAAD99}"/>
                </a:ext>
              </a:extLst>
            </p:cNvPr>
            <p:cNvSpPr>
              <a:spLocks/>
            </p:cNvSpPr>
            <p:nvPr/>
          </p:nvSpPr>
          <p:spPr bwMode="auto">
            <a:xfrm>
              <a:off x="776848" y="2776832"/>
              <a:ext cx="373861" cy="274869"/>
            </a:xfrm>
            <a:custGeom>
              <a:avLst/>
              <a:gdLst>
                <a:gd name="T0" fmla="*/ 81 w 162"/>
                <a:gd name="T1" fmla="*/ 0 h 119"/>
                <a:gd name="T2" fmla="*/ 0 w 162"/>
                <a:gd name="T3" fmla="*/ 119 h 119"/>
                <a:gd name="T4" fmla="*/ 162 w 162"/>
                <a:gd name="T5" fmla="*/ 119 h 119"/>
                <a:gd name="T6" fmla="*/ 81 w 162"/>
                <a:gd name="T7" fmla="*/ 0 h 119"/>
              </a:gdLst>
              <a:ahLst/>
              <a:cxnLst>
                <a:cxn ang="0">
                  <a:pos x="T0" y="T1"/>
                </a:cxn>
                <a:cxn ang="0">
                  <a:pos x="T2" y="T3"/>
                </a:cxn>
                <a:cxn ang="0">
                  <a:pos x="T4" y="T5"/>
                </a:cxn>
                <a:cxn ang="0">
                  <a:pos x="T6" y="T7"/>
                </a:cxn>
              </a:cxnLst>
              <a:rect l="0" t="0" r="r" b="b"/>
              <a:pathLst>
                <a:path w="162" h="119">
                  <a:moveTo>
                    <a:pt x="81" y="0"/>
                  </a:moveTo>
                  <a:cubicBezTo>
                    <a:pt x="34" y="18"/>
                    <a:pt x="0" y="65"/>
                    <a:pt x="0" y="119"/>
                  </a:cubicBezTo>
                  <a:cubicBezTo>
                    <a:pt x="162" y="119"/>
                    <a:pt x="162" y="119"/>
                    <a:pt x="162" y="119"/>
                  </a:cubicBezTo>
                  <a:cubicBezTo>
                    <a:pt x="162" y="65"/>
                    <a:pt x="129" y="19"/>
                    <a:pt x="8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0" name="Rectangle: Rounded Corners 9">
              <a:extLst>
                <a:ext uri="{FF2B5EF4-FFF2-40B4-BE49-F238E27FC236}">
                  <a16:creationId xmlns:a16="http://schemas.microsoft.com/office/drawing/2014/main" id="{0F4BE8FC-13A8-9023-B564-0BC583BC40DA}"/>
                </a:ext>
              </a:extLst>
            </p:cNvPr>
            <p:cNvSpPr/>
            <p:nvPr/>
          </p:nvSpPr>
          <p:spPr>
            <a:xfrm>
              <a:off x="661075" y="3032677"/>
              <a:ext cx="10851475" cy="567664"/>
            </a:xfrm>
            <a:prstGeom prst="roundRect">
              <a:avLst>
                <a:gd name="adj" fmla="val 972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404000" rtlCol="0" anchor="ctr"/>
            <a:lstStyle/>
            <a:p>
              <a:r>
                <a:rPr lang="en-US" sz="2400" b="1" dirty="0">
                  <a:solidFill>
                    <a:schemeClr val="tx1"/>
                  </a:solidFill>
                  <a:latin typeface="Calibri" panose="020F0502020204030204" pitchFamily="34" charset="0"/>
                </a:rPr>
                <a:t>Creating a Pivot Table</a:t>
              </a:r>
              <a:endParaRPr lang="en-IN" sz="2400" b="1" dirty="0">
                <a:solidFill>
                  <a:schemeClr val="tx1"/>
                </a:solidFill>
                <a:latin typeface="Calibri" panose="020F0502020204030204" pitchFamily="34" charset="0"/>
              </a:endParaRPr>
            </a:p>
          </p:txBody>
        </p:sp>
        <p:sp>
          <p:nvSpPr>
            <p:cNvPr id="11" name="Content Placeholder 2">
              <a:extLst>
                <a:ext uri="{FF2B5EF4-FFF2-40B4-BE49-F238E27FC236}">
                  <a16:creationId xmlns:a16="http://schemas.microsoft.com/office/drawing/2014/main" id="{DC1B68FF-4CA3-447B-2363-9455B4144707}"/>
                </a:ext>
              </a:extLst>
            </p:cNvPr>
            <p:cNvSpPr txBox="1">
              <a:spLocks/>
            </p:cNvSpPr>
            <p:nvPr/>
          </p:nvSpPr>
          <p:spPr>
            <a:xfrm>
              <a:off x="661075" y="3867490"/>
              <a:ext cx="10834234" cy="227568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00"/>
                </a:spcBef>
                <a:spcAft>
                  <a:spcPts val="100"/>
                </a:spcAft>
                <a:buFont typeface="Wingdings" panose="05000000000000000000" pitchFamily="2" charset="2"/>
                <a:buChar char="Ø"/>
              </a:pPr>
              <a:r>
                <a:rPr lang="en-US" sz="2000" b="1" dirty="0">
                  <a:solidFill>
                    <a:schemeClr val="tx1"/>
                  </a:solidFill>
                  <a:latin typeface="Calibri" panose="020F0502020204030204" pitchFamily="34" charset="0"/>
                </a:rPr>
                <a:t>Select Data: </a:t>
              </a:r>
              <a:r>
                <a:rPr lang="en-US" sz="2000" dirty="0">
                  <a:latin typeface="Calibri" panose="020F0502020204030204" pitchFamily="34" charset="0"/>
                </a:rPr>
                <a:t>Highlight the dataset you want to use for the pivot table.</a:t>
              </a:r>
            </a:p>
            <a:p>
              <a:pPr>
                <a:lnSpc>
                  <a:spcPct val="100000"/>
                </a:lnSpc>
                <a:spcBef>
                  <a:spcPts val="100"/>
                </a:spcBef>
                <a:spcAft>
                  <a:spcPts val="100"/>
                </a:spcAft>
                <a:buFont typeface="Wingdings" panose="05000000000000000000" pitchFamily="2" charset="2"/>
                <a:buChar char="Ø"/>
              </a:pPr>
              <a:r>
                <a:rPr lang="en-US" sz="2000" b="1" dirty="0">
                  <a:solidFill>
                    <a:schemeClr val="tx1"/>
                  </a:solidFill>
                  <a:latin typeface="Calibri" panose="020F0502020204030204" pitchFamily="34" charset="0"/>
                </a:rPr>
                <a:t>Insert Pivot Table: </a:t>
              </a:r>
              <a:r>
                <a:rPr lang="en-US" sz="2000" dirty="0">
                  <a:latin typeface="Calibri" panose="020F0502020204030204" pitchFamily="34" charset="0"/>
                </a:rPr>
                <a:t>Go to the </a:t>
              </a:r>
              <a:r>
                <a:rPr lang="en-US" sz="2000" b="1" dirty="0">
                  <a:solidFill>
                    <a:schemeClr val="tx1"/>
                  </a:solidFill>
                  <a:latin typeface="Calibri" panose="020F0502020204030204" pitchFamily="34" charset="0"/>
                </a:rPr>
                <a:t>“Insert” </a:t>
              </a:r>
              <a:r>
                <a:rPr lang="en-US" sz="2000" dirty="0">
                  <a:latin typeface="Calibri" panose="020F0502020204030204" pitchFamily="34" charset="0"/>
                </a:rPr>
                <a:t>tab and click on </a:t>
              </a:r>
              <a:r>
                <a:rPr lang="en-US" sz="2000" b="1" dirty="0">
                  <a:solidFill>
                    <a:schemeClr val="tx1"/>
                  </a:solidFill>
                  <a:latin typeface="Calibri" panose="020F0502020204030204" pitchFamily="34" charset="0"/>
                </a:rPr>
                <a:t>“PivotTable.”</a:t>
              </a:r>
            </a:p>
            <a:p>
              <a:pPr>
                <a:lnSpc>
                  <a:spcPct val="100000"/>
                </a:lnSpc>
                <a:spcBef>
                  <a:spcPts val="100"/>
                </a:spcBef>
                <a:spcAft>
                  <a:spcPts val="100"/>
                </a:spcAft>
                <a:buFont typeface="Wingdings" panose="05000000000000000000" pitchFamily="2" charset="2"/>
                <a:buChar char="Ø"/>
              </a:pPr>
              <a:r>
                <a:rPr lang="en-US" sz="2000" b="1" dirty="0">
                  <a:solidFill>
                    <a:schemeClr val="tx1"/>
                  </a:solidFill>
                  <a:latin typeface="Calibri" panose="020F0502020204030204" pitchFamily="34" charset="0"/>
                </a:rPr>
                <a:t>Choose Data Range: </a:t>
              </a:r>
              <a:r>
                <a:rPr lang="en-US" sz="2000" dirty="0">
                  <a:latin typeface="Calibri" panose="020F0502020204030204" pitchFamily="34" charset="0"/>
                </a:rPr>
                <a:t>Ensure Excel recognizes your data range. Adjust if necessary.</a:t>
              </a:r>
            </a:p>
            <a:p>
              <a:pPr>
                <a:lnSpc>
                  <a:spcPct val="100000"/>
                </a:lnSpc>
                <a:spcBef>
                  <a:spcPts val="100"/>
                </a:spcBef>
                <a:spcAft>
                  <a:spcPts val="100"/>
                </a:spcAft>
                <a:buFont typeface="Wingdings" panose="05000000000000000000" pitchFamily="2" charset="2"/>
                <a:buChar char="Ø"/>
              </a:pPr>
              <a:r>
                <a:rPr lang="en-US" sz="2000" b="1" dirty="0">
                  <a:solidFill>
                    <a:schemeClr val="tx1"/>
                  </a:solidFill>
                  <a:latin typeface="Calibri" panose="020F0502020204030204" pitchFamily="34" charset="0"/>
                </a:rPr>
                <a:t>Design the Pivot Table: </a:t>
              </a:r>
              <a:r>
                <a:rPr lang="en-US" sz="2000" dirty="0">
                  <a:latin typeface="Calibri" panose="020F0502020204030204" pitchFamily="34" charset="0"/>
                </a:rPr>
                <a:t>Drag and drop fields into the </a:t>
              </a:r>
              <a:r>
                <a:rPr lang="en-US" sz="2000" b="1" dirty="0">
                  <a:solidFill>
                    <a:schemeClr val="tx1"/>
                  </a:solidFill>
                  <a:latin typeface="Calibri" panose="020F0502020204030204" pitchFamily="34" charset="0"/>
                </a:rPr>
                <a:t>“Rows” </a:t>
              </a:r>
              <a:r>
                <a:rPr lang="en-US" sz="2000" dirty="0">
                  <a:latin typeface="Calibri" panose="020F0502020204030204" pitchFamily="34" charset="0"/>
                </a:rPr>
                <a:t>and </a:t>
              </a:r>
              <a:r>
                <a:rPr lang="en-US" sz="2000" b="1" dirty="0">
                  <a:solidFill>
                    <a:schemeClr val="tx1"/>
                  </a:solidFill>
                  <a:latin typeface="Calibri" panose="020F0502020204030204" pitchFamily="34" charset="0"/>
                </a:rPr>
                <a:t>“Values” </a:t>
              </a:r>
              <a:r>
                <a:rPr lang="en-US" sz="2000" dirty="0">
                  <a:latin typeface="Calibri" panose="020F0502020204030204" pitchFamily="34" charset="0"/>
                </a:rPr>
                <a:t>areas. For example, you can use a sales dataset to summarize sales by region.</a:t>
              </a:r>
            </a:p>
            <a:p>
              <a:pPr>
                <a:lnSpc>
                  <a:spcPct val="100000"/>
                </a:lnSpc>
                <a:spcBef>
                  <a:spcPts val="100"/>
                </a:spcBef>
                <a:spcAft>
                  <a:spcPts val="100"/>
                </a:spcAft>
                <a:buFont typeface="Wingdings" panose="05000000000000000000" pitchFamily="2" charset="2"/>
                <a:buChar char="Ø"/>
              </a:pPr>
              <a:r>
                <a:rPr lang="en-US" sz="2000" b="1" dirty="0">
                  <a:solidFill>
                    <a:schemeClr val="tx1"/>
                  </a:solidFill>
                  <a:latin typeface="Calibri" panose="020F0502020204030204" pitchFamily="34" charset="0"/>
                </a:rPr>
                <a:t>Customize: </a:t>
              </a:r>
              <a:r>
                <a:rPr lang="en-US" sz="2000" dirty="0">
                  <a:latin typeface="Calibri" panose="020F0502020204030204" pitchFamily="34" charset="0"/>
                </a:rPr>
                <a:t>You can customize your pivot table with various options, such as filters, sorting, and calculations</a:t>
              </a:r>
            </a:p>
          </p:txBody>
        </p:sp>
        <p:sp>
          <p:nvSpPr>
            <p:cNvPr id="18" name="Freeform 7">
              <a:extLst>
                <a:ext uri="{FF2B5EF4-FFF2-40B4-BE49-F238E27FC236}">
                  <a16:creationId xmlns:a16="http://schemas.microsoft.com/office/drawing/2014/main" id="{E0D46D84-C4CA-7C9F-8D9D-2149B62106AD}"/>
                </a:ext>
              </a:extLst>
            </p:cNvPr>
            <p:cNvSpPr>
              <a:spLocks/>
            </p:cNvSpPr>
            <p:nvPr/>
          </p:nvSpPr>
          <p:spPr bwMode="auto">
            <a:xfrm>
              <a:off x="871995" y="2756650"/>
              <a:ext cx="1061994" cy="1111971"/>
            </a:xfrm>
            <a:custGeom>
              <a:avLst/>
              <a:gdLst>
                <a:gd name="T0" fmla="*/ 332 w 461"/>
                <a:gd name="T1" fmla="*/ 0 h 482"/>
                <a:gd name="T2" fmla="*/ 88 w 461"/>
                <a:gd name="T3" fmla="*/ 0 h 482"/>
                <a:gd name="T4" fmla="*/ 40 w 461"/>
                <a:gd name="T5" fmla="*/ 9 h 482"/>
                <a:gd name="T6" fmla="*/ 0 w 461"/>
                <a:gd name="T7" fmla="*/ 35 h 482"/>
                <a:gd name="T8" fmla="*/ 81 w 461"/>
                <a:gd name="T9" fmla="*/ 35 h 482"/>
                <a:gd name="T10" fmla="*/ 121 w 461"/>
                <a:gd name="T11" fmla="*/ 128 h 482"/>
                <a:gd name="T12" fmla="*/ 121 w 461"/>
                <a:gd name="T13" fmla="*/ 311 h 482"/>
                <a:gd name="T14" fmla="*/ 121 w 461"/>
                <a:gd name="T15" fmla="*/ 312 h 482"/>
                <a:gd name="T16" fmla="*/ 291 w 461"/>
                <a:gd name="T17" fmla="*/ 482 h 482"/>
                <a:gd name="T18" fmla="*/ 461 w 461"/>
                <a:gd name="T19" fmla="*/ 312 h 482"/>
                <a:gd name="T20" fmla="*/ 461 w 461"/>
                <a:gd name="T21" fmla="*/ 312 h 482"/>
                <a:gd name="T22" fmla="*/ 461 w 461"/>
                <a:gd name="T23" fmla="*/ 128 h 482"/>
                <a:gd name="T24" fmla="*/ 332 w 461"/>
                <a:gd name="T2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82">
                  <a:moveTo>
                    <a:pt x="332" y="0"/>
                  </a:moveTo>
                  <a:cubicBezTo>
                    <a:pt x="88" y="0"/>
                    <a:pt x="88" y="0"/>
                    <a:pt x="88" y="0"/>
                  </a:cubicBezTo>
                  <a:cubicBezTo>
                    <a:pt x="71" y="0"/>
                    <a:pt x="55" y="3"/>
                    <a:pt x="40" y="9"/>
                  </a:cubicBezTo>
                  <a:cubicBezTo>
                    <a:pt x="25" y="15"/>
                    <a:pt x="11" y="24"/>
                    <a:pt x="0" y="35"/>
                  </a:cubicBezTo>
                  <a:cubicBezTo>
                    <a:pt x="22" y="13"/>
                    <a:pt x="58" y="13"/>
                    <a:pt x="81" y="35"/>
                  </a:cubicBezTo>
                  <a:cubicBezTo>
                    <a:pt x="106" y="58"/>
                    <a:pt x="121" y="91"/>
                    <a:pt x="121" y="128"/>
                  </a:cubicBezTo>
                  <a:cubicBezTo>
                    <a:pt x="121" y="311"/>
                    <a:pt x="121" y="311"/>
                    <a:pt x="121" y="311"/>
                  </a:cubicBezTo>
                  <a:cubicBezTo>
                    <a:pt x="121" y="311"/>
                    <a:pt x="121" y="311"/>
                    <a:pt x="121" y="312"/>
                  </a:cubicBezTo>
                  <a:cubicBezTo>
                    <a:pt x="121" y="405"/>
                    <a:pt x="197" y="482"/>
                    <a:pt x="291" y="482"/>
                  </a:cubicBezTo>
                  <a:cubicBezTo>
                    <a:pt x="385" y="482"/>
                    <a:pt x="461" y="405"/>
                    <a:pt x="461" y="312"/>
                  </a:cubicBezTo>
                  <a:cubicBezTo>
                    <a:pt x="461" y="312"/>
                    <a:pt x="461" y="312"/>
                    <a:pt x="461" y="312"/>
                  </a:cubicBezTo>
                  <a:cubicBezTo>
                    <a:pt x="461" y="128"/>
                    <a:pt x="461" y="128"/>
                    <a:pt x="461" y="128"/>
                  </a:cubicBezTo>
                  <a:cubicBezTo>
                    <a:pt x="461" y="57"/>
                    <a:pt x="403" y="0"/>
                    <a:pt x="3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Oval 8">
              <a:extLst>
                <a:ext uri="{FF2B5EF4-FFF2-40B4-BE49-F238E27FC236}">
                  <a16:creationId xmlns:a16="http://schemas.microsoft.com/office/drawing/2014/main" id="{1B53C7D5-82E6-FC92-34F7-1D3A528297BE}"/>
                </a:ext>
              </a:extLst>
            </p:cNvPr>
            <p:cNvSpPr>
              <a:spLocks noChangeArrowheads="1"/>
            </p:cNvSpPr>
            <p:nvPr/>
          </p:nvSpPr>
          <p:spPr bwMode="auto">
            <a:xfrm>
              <a:off x="1215101" y="3148771"/>
              <a:ext cx="654496" cy="65257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ru-RU"/>
            </a:p>
          </p:txBody>
        </p:sp>
        <p:grpSp>
          <p:nvGrpSpPr>
            <p:cNvPr id="2" name="Shape 5797">
              <a:extLst>
                <a:ext uri="{FF2B5EF4-FFF2-40B4-BE49-F238E27FC236}">
                  <a16:creationId xmlns:a16="http://schemas.microsoft.com/office/drawing/2014/main" id="{D7BF851C-CFF2-AD51-430F-2EF1E7459571}"/>
                </a:ext>
              </a:extLst>
            </p:cNvPr>
            <p:cNvGrpSpPr/>
            <p:nvPr/>
          </p:nvGrpSpPr>
          <p:grpSpPr>
            <a:xfrm>
              <a:off x="1338448" y="3330477"/>
              <a:ext cx="407802" cy="351554"/>
              <a:chOff x="7072313" y="1973263"/>
              <a:chExt cx="690562" cy="595312"/>
            </a:xfrm>
            <a:solidFill>
              <a:schemeClr val="tx1"/>
            </a:solidFill>
          </p:grpSpPr>
          <p:sp>
            <p:nvSpPr>
              <p:cNvPr id="5" name="Shape 5798">
                <a:extLst>
                  <a:ext uri="{FF2B5EF4-FFF2-40B4-BE49-F238E27FC236}">
                    <a16:creationId xmlns:a16="http://schemas.microsoft.com/office/drawing/2014/main" id="{F4DA708B-9876-7860-B1AE-9D1F9CB5CA1A}"/>
                  </a:ext>
                </a:extLst>
              </p:cNvPr>
              <p:cNvSpPr/>
              <p:nvPr/>
            </p:nvSpPr>
            <p:spPr>
              <a:xfrm>
                <a:off x="7072313" y="1973263"/>
                <a:ext cx="690562" cy="492125"/>
              </a:xfrm>
              <a:custGeom>
                <a:avLst/>
                <a:gdLst/>
                <a:ahLst/>
                <a:cxnLst/>
                <a:rect l="0" t="0" r="0" b="0"/>
                <a:pathLst>
                  <a:path w="810" h="577" extrusionOk="0">
                    <a:moveTo>
                      <a:pt x="785" y="577"/>
                    </a:moveTo>
                    <a:cubicBezTo>
                      <a:pt x="799" y="577"/>
                      <a:pt x="810" y="566"/>
                      <a:pt x="810" y="552"/>
                    </a:cubicBezTo>
                    <a:cubicBezTo>
                      <a:pt x="810" y="26"/>
                      <a:pt x="810" y="26"/>
                      <a:pt x="810" y="26"/>
                    </a:cubicBezTo>
                    <a:cubicBezTo>
                      <a:pt x="810" y="12"/>
                      <a:pt x="799" y="0"/>
                      <a:pt x="785" y="0"/>
                    </a:cubicBezTo>
                    <a:cubicBezTo>
                      <a:pt x="25" y="0"/>
                      <a:pt x="25" y="0"/>
                      <a:pt x="25" y="0"/>
                    </a:cubicBezTo>
                    <a:cubicBezTo>
                      <a:pt x="11" y="0"/>
                      <a:pt x="0" y="12"/>
                      <a:pt x="0" y="26"/>
                    </a:cubicBezTo>
                    <a:cubicBezTo>
                      <a:pt x="0" y="552"/>
                      <a:pt x="0" y="552"/>
                      <a:pt x="0" y="552"/>
                    </a:cubicBezTo>
                    <a:cubicBezTo>
                      <a:pt x="0" y="566"/>
                      <a:pt x="11" y="577"/>
                      <a:pt x="25" y="577"/>
                    </a:cubicBezTo>
                    <a:cubicBezTo>
                      <a:pt x="433" y="577"/>
                      <a:pt x="433" y="577"/>
                      <a:pt x="433" y="577"/>
                    </a:cubicBezTo>
                    <a:cubicBezTo>
                      <a:pt x="423" y="552"/>
                      <a:pt x="423" y="552"/>
                      <a:pt x="423" y="552"/>
                    </a:cubicBezTo>
                    <a:cubicBezTo>
                      <a:pt x="416" y="540"/>
                      <a:pt x="414" y="526"/>
                      <a:pt x="417" y="512"/>
                    </a:cubicBezTo>
                    <a:cubicBezTo>
                      <a:pt x="417" y="511"/>
                      <a:pt x="417" y="509"/>
                      <a:pt x="418" y="508"/>
                    </a:cubicBezTo>
                    <a:cubicBezTo>
                      <a:pt x="83" y="508"/>
                      <a:pt x="83" y="508"/>
                      <a:pt x="83" y="508"/>
                    </a:cubicBezTo>
                    <a:cubicBezTo>
                      <a:pt x="75" y="508"/>
                      <a:pt x="68" y="501"/>
                      <a:pt x="68" y="493"/>
                    </a:cubicBezTo>
                    <a:cubicBezTo>
                      <a:pt x="68" y="84"/>
                      <a:pt x="68" y="84"/>
                      <a:pt x="68" y="84"/>
                    </a:cubicBezTo>
                    <a:cubicBezTo>
                      <a:pt x="68" y="76"/>
                      <a:pt x="75" y="70"/>
                      <a:pt x="83" y="70"/>
                    </a:cubicBezTo>
                    <a:cubicBezTo>
                      <a:pt x="673" y="70"/>
                      <a:pt x="673" y="70"/>
                      <a:pt x="673" y="70"/>
                    </a:cubicBezTo>
                    <a:cubicBezTo>
                      <a:pt x="681" y="70"/>
                      <a:pt x="687" y="76"/>
                      <a:pt x="687" y="84"/>
                    </a:cubicBezTo>
                    <a:cubicBezTo>
                      <a:pt x="687" y="467"/>
                      <a:pt x="687" y="467"/>
                      <a:pt x="687" y="467"/>
                    </a:cubicBezTo>
                    <a:cubicBezTo>
                      <a:pt x="708" y="474"/>
                      <a:pt x="708" y="474"/>
                      <a:pt x="708" y="474"/>
                    </a:cubicBezTo>
                    <a:cubicBezTo>
                      <a:pt x="725" y="480"/>
                      <a:pt x="737" y="496"/>
                      <a:pt x="737" y="514"/>
                    </a:cubicBezTo>
                    <a:cubicBezTo>
                      <a:pt x="737" y="577"/>
                      <a:pt x="737" y="577"/>
                      <a:pt x="737" y="577"/>
                    </a:cubicBezTo>
                    <a:lnTo>
                      <a:pt x="785" y="577"/>
                    </a:lnTo>
                    <a:close/>
                    <a:moveTo>
                      <a:pt x="727" y="304"/>
                    </a:moveTo>
                    <a:cubicBezTo>
                      <a:pt x="727" y="273"/>
                      <a:pt x="727" y="273"/>
                      <a:pt x="727" y="273"/>
                    </a:cubicBezTo>
                    <a:cubicBezTo>
                      <a:pt x="727" y="265"/>
                      <a:pt x="733" y="259"/>
                      <a:pt x="741" y="259"/>
                    </a:cubicBezTo>
                    <a:cubicBezTo>
                      <a:pt x="772" y="259"/>
                      <a:pt x="772" y="259"/>
                      <a:pt x="772" y="259"/>
                    </a:cubicBezTo>
                    <a:cubicBezTo>
                      <a:pt x="780" y="259"/>
                      <a:pt x="786" y="265"/>
                      <a:pt x="786" y="273"/>
                    </a:cubicBezTo>
                    <a:cubicBezTo>
                      <a:pt x="786" y="304"/>
                      <a:pt x="786" y="304"/>
                      <a:pt x="786" y="304"/>
                    </a:cubicBezTo>
                    <a:cubicBezTo>
                      <a:pt x="786" y="312"/>
                      <a:pt x="780" y="318"/>
                      <a:pt x="772" y="318"/>
                    </a:cubicBezTo>
                    <a:cubicBezTo>
                      <a:pt x="741" y="318"/>
                      <a:pt x="741" y="318"/>
                      <a:pt x="741" y="318"/>
                    </a:cubicBezTo>
                    <a:cubicBezTo>
                      <a:pt x="733" y="318"/>
                      <a:pt x="727" y="312"/>
                      <a:pt x="727" y="304"/>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 name="Shape 5799">
                <a:extLst>
                  <a:ext uri="{FF2B5EF4-FFF2-40B4-BE49-F238E27FC236}">
                    <a16:creationId xmlns:a16="http://schemas.microsoft.com/office/drawing/2014/main" id="{26ABD30B-A427-DEAA-DA89-822E08D0343C}"/>
                  </a:ext>
                </a:extLst>
              </p:cNvPr>
              <p:cNvSpPr/>
              <p:nvPr/>
            </p:nvSpPr>
            <p:spPr>
              <a:xfrm>
                <a:off x="7177088" y="2085975"/>
                <a:ext cx="160337" cy="127000"/>
              </a:xfrm>
              <a:custGeom>
                <a:avLst/>
                <a:gdLst/>
                <a:ahLst/>
                <a:cxnLst/>
                <a:rect l="0" t="0" r="0" b="0"/>
                <a:pathLst>
                  <a:path w="189" h="148" extrusionOk="0">
                    <a:moveTo>
                      <a:pt x="182" y="148"/>
                    </a:moveTo>
                    <a:cubicBezTo>
                      <a:pt x="186" y="148"/>
                      <a:pt x="189" y="145"/>
                      <a:pt x="189" y="141"/>
                    </a:cubicBezTo>
                    <a:cubicBezTo>
                      <a:pt x="189" y="7"/>
                      <a:pt x="189" y="7"/>
                      <a:pt x="189" y="7"/>
                    </a:cubicBezTo>
                    <a:cubicBezTo>
                      <a:pt x="189" y="3"/>
                      <a:pt x="186" y="0"/>
                      <a:pt x="182" y="0"/>
                    </a:cubicBezTo>
                    <a:cubicBezTo>
                      <a:pt x="7" y="0"/>
                      <a:pt x="7" y="0"/>
                      <a:pt x="7" y="0"/>
                    </a:cubicBezTo>
                    <a:cubicBezTo>
                      <a:pt x="3" y="0"/>
                      <a:pt x="0" y="3"/>
                      <a:pt x="0" y="7"/>
                    </a:cubicBezTo>
                    <a:cubicBezTo>
                      <a:pt x="0" y="141"/>
                      <a:pt x="0" y="141"/>
                      <a:pt x="0" y="141"/>
                    </a:cubicBezTo>
                    <a:cubicBezTo>
                      <a:pt x="0" y="145"/>
                      <a:pt x="3" y="148"/>
                      <a:pt x="7" y="148"/>
                    </a:cubicBezTo>
                    <a:lnTo>
                      <a:pt x="182" y="148"/>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7" name="Shape 5800">
                <a:extLst>
                  <a:ext uri="{FF2B5EF4-FFF2-40B4-BE49-F238E27FC236}">
                    <a16:creationId xmlns:a16="http://schemas.microsoft.com/office/drawing/2014/main" id="{B301A242-4864-25CA-F8B9-9CCA0F71F280}"/>
                  </a:ext>
                </a:extLst>
              </p:cNvPr>
              <p:cNvSpPr/>
              <p:nvPr/>
            </p:nvSpPr>
            <p:spPr>
              <a:xfrm>
                <a:off x="7177088" y="2247900"/>
                <a:ext cx="315912" cy="33338"/>
              </a:xfrm>
              <a:custGeom>
                <a:avLst/>
                <a:gdLst/>
                <a:ahLst/>
                <a:cxnLst/>
                <a:rect l="0" t="0" r="0" b="0"/>
                <a:pathLst>
                  <a:path w="371" h="39" extrusionOk="0">
                    <a:moveTo>
                      <a:pt x="371" y="0"/>
                    </a:moveTo>
                    <a:cubicBezTo>
                      <a:pt x="0" y="0"/>
                      <a:pt x="0" y="0"/>
                      <a:pt x="0" y="0"/>
                    </a:cubicBezTo>
                    <a:cubicBezTo>
                      <a:pt x="0" y="39"/>
                      <a:pt x="0" y="39"/>
                      <a:pt x="0" y="39"/>
                    </a:cubicBezTo>
                    <a:cubicBezTo>
                      <a:pt x="352" y="39"/>
                      <a:pt x="352" y="39"/>
                      <a:pt x="352" y="39"/>
                    </a:cubicBezTo>
                    <a:cubicBezTo>
                      <a:pt x="353" y="24"/>
                      <a:pt x="360" y="10"/>
                      <a:pt x="371" y="0"/>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8" name="Shape 5801">
                <a:extLst>
                  <a:ext uri="{FF2B5EF4-FFF2-40B4-BE49-F238E27FC236}">
                    <a16:creationId xmlns:a16="http://schemas.microsoft.com/office/drawing/2014/main" id="{E93E0FA9-4DA3-ADB4-A538-1C6977F5AAC6}"/>
                  </a:ext>
                </a:extLst>
              </p:cNvPr>
              <p:cNvSpPr/>
              <p:nvPr/>
            </p:nvSpPr>
            <p:spPr>
              <a:xfrm>
                <a:off x="7177088" y="2322513"/>
                <a:ext cx="201612" cy="33338"/>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9" name="Shape 5802">
                <a:extLst>
                  <a:ext uri="{FF2B5EF4-FFF2-40B4-BE49-F238E27FC236}">
                    <a16:creationId xmlns:a16="http://schemas.microsoft.com/office/drawing/2014/main" id="{3B0A5643-CD4B-58B8-2DA6-BB562BE79199}"/>
                  </a:ext>
                </a:extLst>
              </p:cNvPr>
              <p:cNvSpPr/>
              <p:nvPr/>
            </p:nvSpPr>
            <p:spPr>
              <a:xfrm>
                <a:off x="7372350" y="2170113"/>
                <a:ext cx="230187" cy="33338"/>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12" name="Shape 5803">
                <a:extLst>
                  <a:ext uri="{FF2B5EF4-FFF2-40B4-BE49-F238E27FC236}">
                    <a16:creationId xmlns:a16="http://schemas.microsoft.com/office/drawing/2014/main" id="{136A5BC8-2ABA-CC66-176A-CA84A60C4C27}"/>
                  </a:ext>
                </a:extLst>
              </p:cNvPr>
              <p:cNvSpPr/>
              <p:nvPr/>
            </p:nvSpPr>
            <p:spPr>
              <a:xfrm>
                <a:off x="7372350" y="2095500"/>
                <a:ext cx="133350" cy="33338"/>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13" name="Shape 5804">
                <a:extLst>
                  <a:ext uri="{FF2B5EF4-FFF2-40B4-BE49-F238E27FC236}">
                    <a16:creationId xmlns:a16="http://schemas.microsoft.com/office/drawing/2014/main" id="{03E062E5-E9D1-0C4B-EE88-02D23F0E8874}"/>
                  </a:ext>
                </a:extLst>
              </p:cNvPr>
              <p:cNvSpPr/>
              <p:nvPr/>
            </p:nvSpPr>
            <p:spPr>
              <a:xfrm>
                <a:off x="7453313" y="2260600"/>
                <a:ext cx="220662" cy="307975"/>
              </a:xfrm>
              <a:custGeom>
                <a:avLst/>
                <a:gdLst/>
                <a:ahLst/>
                <a:cxnLst/>
                <a:rect l="0" t="0" r="0" b="0"/>
                <a:pathLst>
                  <a:path w="259" h="360" extrusionOk="0">
                    <a:moveTo>
                      <a:pt x="214" y="352"/>
                    </a:moveTo>
                    <a:cubicBezTo>
                      <a:pt x="214" y="337"/>
                      <a:pt x="214" y="337"/>
                      <a:pt x="214" y="337"/>
                    </a:cubicBezTo>
                    <a:cubicBezTo>
                      <a:pt x="214" y="334"/>
                      <a:pt x="215" y="332"/>
                      <a:pt x="216" y="331"/>
                    </a:cubicBezTo>
                    <a:cubicBezTo>
                      <a:pt x="253" y="301"/>
                      <a:pt x="253" y="301"/>
                      <a:pt x="253" y="301"/>
                    </a:cubicBezTo>
                    <a:cubicBezTo>
                      <a:pt x="257" y="298"/>
                      <a:pt x="259" y="293"/>
                      <a:pt x="259" y="289"/>
                    </a:cubicBezTo>
                    <a:cubicBezTo>
                      <a:pt x="259" y="239"/>
                      <a:pt x="259" y="239"/>
                      <a:pt x="259" y="239"/>
                    </a:cubicBezTo>
                    <a:cubicBezTo>
                      <a:pt x="259" y="176"/>
                      <a:pt x="259" y="176"/>
                      <a:pt x="259" y="176"/>
                    </a:cubicBezTo>
                    <a:cubicBezTo>
                      <a:pt x="259" y="172"/>
                      <a:pt x="256" y="168"/>
                      <a:pt x="252" y="167"/>
                    </a:cubicBezTo>
                    <a:cubicBezTo>
                      <a:pt x="239" y="163"/>
                      <a:pt x="239" y="163"/>
                      <a:pt x="239" y="163"/>
                    </a:cubicBezTo>
                    <a:cubicBezTo>
                      <a:pt x="142" y="131"/>
                      <a:pt x="142" y="131"/>
                      <a:pt x="142" y="131"/>
                    </a:cubicBezTo>
                    <a:cubicBezTo>
                      <a:pt x="140" y="130"/>
                      <a:pt x="139" y="129"/>
                      <a:pt x="139" y="126"/>
                    </a:cubicBezTo>
                    <a:cubicBezTo>
                      <a:pt x="139" y="23"/>
                      <a:pt x="139" y="23"/>
                      <a:pt x="139" y="23"/>
                    </a:cubicBezTo>
                    <a:cubicBezTo>
                      <a:pt x="139" y="23"/>
                      <a:pt x="139" y="23"/>
                      <a:pt x="139" y="23"/>
                    </a:cubicBezTo>
                    <a:cubicBezTo>
                      <a:pt x="139" y="11"/>
                      <a:pt x="129" y="0"/>
                      <a:pt x="116" y="0"/>
                    </a:cubicBezTo>
                    <a:cubicBezTo>
                      <a:pt x="87" y="0"/>
                      <a:pt x="87" y="0"/>
                      <a:pt x="87" y="0"/>
                    </a:cubicBezTo>
                    <a:cubicBezTo>
                      <a:pt x="73" y="0"/>
                      <a:pt x="62" y="11"/>
                      <a:pt x="60" y="23"/>
                    </a:cubicBezTo>
                    <a:cubicBezTo>
                      <a:pt x="60" y="25"/>
                      <a:pt x="60" y="26"/>
                      <a:pt x="60" y="27"/>
                    </a:cubicBezTo>
                    <a:cubicBezTo>
                      <a:pt x="60" y="113"/>
                      <a:pt x="60" y="113"/>
                      <a:pt x="60" y="113"/>
                    </a:cubicBezTo>
                    <a:cubicBezTo>
                      <a:pt x="61" y="113"/>
                      <a:pt x="61" y="113"/>
                      <a:pt x="61" y="113"/>
                    </a:cubicBezTo>
                    <a:cubicBezTo>
                      <a:pt x="61" y="169"/>
                      <a:pt x="61" y="169"/>
                      <a:pt x="61" y="169"/>
                    </a:cubicBezTo>
                    <a:cubicBezTo>
                      <a:pt x="61" y="170"/>
                      <a:pt x="61" y="170"/>
                      <a:pt x="61" y="170"/>
                    </a:cubicBezTo>
                    <a:cubicBezTo>
                      <a:pt x="61" y="201"/>
                      <a:pt x="61" y="201"/>
                      <a:pt x="61" y="201"/>
                    </a:cubicBezTo>
                    <a:cubicBezTo>
                      <a:pt x="61" y="204"/>
                      <a:pt x="57" y="207"/>
                      <a:pt x="54" y="207"/>
                    </a:cubicBezTo>
                    <a:cubicBezTo>
                      <a:pt x="53" y="207"/>
                      <a:pt x="53" y="207"/>
                      <a:pt x="53" y="207"/>
                    </a:cubicBezTo>
                    <a:cubicBezTo>
                      <a:pt x="49" y="207"/>
                      <a:pt x="46" y="204"/>
                      <a:pt x="46" y="201"/>
                    </a:cubicBezTo>
                    <a:cubicBezTo>
                      <a:pt x="46" y="170"/>
                      <a:pt x="46" y="170"/>
                      <a:pt x="46" y="170"/>
                    </a:cubicBezTo>
                    <a:cubicBezTo>
                      <a:pt x="46" y="156"/>
                      <a:pt x="46" y="156"/>
                      <a:pt x="46" y="156"/>
                    </a:cubicBezTo>
                    <a:cubicBezTo>
                      <a:pt x="43" y="155"/>
                      <a:pt x="40" y="154"/>
                      <a:pt x="37" y="154"/>
                    </a:cubicBezTo>
                    <a:cubicBezTo>
                      <a:pt x="32" y="154"/>
                      <a:pt x="27" y="155"/>
                      <a:pt x="23" y="158"/>
                    </a:cubicBezTo>
                    <a:cubicBezTo>
                      <a:pt x="13" y="165"/>
                      <a:pt x="13" y="165"/>
                      <a:pt x="13" y="165"/>
                    </a:cubicBezTo>
                    <a:cubicBezTo>
                      <a:pt x="11" y="166"/>
                      <a:pt x="9" y="168"/>
                      <a:pt x="8" y="170"/>
                    </a:cubicBezTo>
                    <a:cubicBezTo>
                      <a:pt x="1" y="178"/>
                      <a:pt x="0" y="190"/>
                      <a:pt x="6" y="200"/>
                    </a:cubicBezTo>
                    <a:cubicBezTo>
                      <a:pt x="22" y="239"/>
                      <a:pt x="22" y="239"/>
                      <a:pt x="22" y="239"/>
                    </a:cubicBezTo>
                    <a:cubicBezTo>
                      <a:pt x="47" y="297"/>
                      <a:pt x="47" y="297"/>
                      <a:pt x="47" y="297"/>
                    </a:cubicBezTo>
                    <a:cubicBezTo>
                      <a:pt x="90" y="330"/>
                      <a:pt x="90" y="330"/>
                      <a:pt x="90" y="330"/>
                    </a:cubicBezTo>
                    <a:cubicBezTo>
                      <a:pt x="91" y="332"/>
                      <a:pt x="92" y="334"/>
                      <a:pt x="92" y="337"/>
                    </a:cubicBezTo>
                    <a:cubicBezTo>
                      <a:pt x="92" y="352"/>
                      <a:pt x="92" y="352"/>
                      <a:pt x="92" y="352"/>
                    </a:cubicBezTo>
                    <a:cubicBezTo>
                      <a:pt x="92" y="356"/>
                      <a:pt x="95" y="360"/>
                      <a:pt x="99" y="360"/>
                    </a:cubicBezTo>
                    <a:cubicBezTo>
                      <a:pt x="206" y="360"/>
                      <a:pt x="206" y="360"/>
                      <a:pt x="206" y="360"/>
                    </a:cubicBezTo>
                    <a:cubicBezTo>
                      <a:pt x="210" y="360"/>
                      <a:pt x="214" y="356"/>
                      <a:pt x="214" y="352"/>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3709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838202" y="2049669"/>
            <a:ext cx="2743200" cy="2562226"/>
          </a:xfrm>
        </p:spPr>
        <p:txBody>
          <a:bodyPr>
            <a:normAutofit/>
          </a:bodyPr>
          <a:lstStyle/>
          <a:p>
            <a:r>
              <a:rPr lang="en-US" dirty="0"/>
              <a:t>Cont…</a:t>
            </a:r>
          </a:p>
        </p:txBody>
      </p:sp>
      <p:grpSp>
        <p:nvGrpSpPr>
          <p:cNvPr id="16" name="Group 15">
            <a:extLst>
              <a:ext uri="{FF2B5EF4-FFF2-40B4-BE49-F238E27FC236}">
                <a16:creationId xmlns:a16="http://schemas.microsoft.com/office/drawing/2014/main" id="{087AEA32-B6E9-11BC-CBBB-4D8E2854384D}"/>
              </a:ext>
            </a:extLst>
          </p:cNvPr>
          <p:cNvGrpSpPr/>
          <p:nvPr/>
        </p:nvGrpSpPr>
        <p:grpSpPr>
          <a:xfrm>
            <a:off x="4325168" y="1121538"/>
            <a:ext cx="7187948" cy="4418489"/>
            <a:chOff x="1949668" y="995181"/>
            <a:chExt cx="8166537" cy="5020035"/>
          </a:xfrm>
        </p:grpSpPr>
        <p:pic>
          <p:nvPicPr>
            <p:cNvPr id="13" name="Picture 12" descr="A screenshot of a computer&#10;&#10;Description automatically generated">
              <a:extLst>
                <a:ext uri="{FF2B5EF4-FFF2-40B4-BE49-F238E27FC236}">
                  <a16:creationId xmlns:a16="http://schemas.microsoft.com/office/drawing/2014/main" id="{EF525CDD-78EB-D5F0-F463-2B169C8CCB2D}"/>
                </a:ext>
              </a:extLst>
            </p:cNvPr>
            <p:cNvPicPr>
              <a:picLocks noChangeAspect="1"/>
            </p:cNvPicPr>
            <p:nvPr/>
          </p:nvPicPr>
          <p:blipFill>
            <a:blip r:embed="rId2"/>
            <a:stretch>
              <a:fillRect/>
            </a:stretch>
          </p:blipFill>
          <p:spPr>
            <a:xfrm>
              <a:off x="1949668" y="995181"/>
              <a:ext cx="8166537" cy="5020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5D3DA501-FB22-A2FC-A6B3-F5C77B71F420}"/>
                </a:ext>
              </a:extLst>
            </p:cNvPr>
            <p:cNvSpPr/>
            <p:nvPr/>
          </p:nvSpPr>
          <p:spPr>
            <a:xfrm>
              <a:off x="3472725" y="1671834"/>
              <a:ext cx="818358" cy="4699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59976C-1C45-8305-9CAE-D3D76E41BE0A}"/>
                </a:ext>
              </a:extLst>
            </p:cNvPr>
            <p:cNvSpPr/>
            <p:nvPr/>
          </p:nvSpPr>
          <p:spPr>
            <a:xfrm>
              <a:off x="2074695" y="2141778"/>
              <a:ext cx="1005898" cy="12647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324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sp>
        <p:nvSpPr>
          <p:cNvPr id="32" name="Freeform 6">
            <a:extLst>
              <a:ext uri="{FF2B5EF4-FFF2-40B4-BE49-F238E27FC236}">
                <a16:creationId xmlns:a16="http://schemas.microsoft.com/office/drawing/2014/main" id="{DE2E9D41-F899-3D37-D573-70E167871F58}"/>
              </a:ext>
            </a:extLst>
          </p:cNvPr>
          <p:cNvSpPr>
            <a:spLocks/>
          </p:cNvSpPr>
          <p:nvPr/>
        </p:nvSpPr>
        <p:spPr bwMode="auto">
          <a:xfrm>
            <a:off x="776848" y="3966019"/>
            <a:ext cx="373861" cy="274869"/>
          </a:xfrm>
          <a:custGeom>
            <a:avLst/>
            <a:gdLst>
              <a:gd name="T0" fmla="*/ 81 w 162"/>
              <a:gd name="T1" fmla="*/ 0 h 119"/>
              <a:gd name="T2" fmla="*/ 0 w 162"/>
              <a:gd name="T3" fmla="*/ 119 h 119"/>
              <a:gd name="T4" fmla="*/ 162 w 162"/>
              <a:gd name="T5" fmla="*/ 119 h 119"/>
              <a:gd name="T6" fmla="*/ 81 w 162"/>
              <a:gd name="T7" fmla="*/ 0 h 119"/>
            </a:gdLst>
            <a:ahLst/>
            <a:cxnLst>
              <a:cxn ang="0">
                <a:pos x="T0" y="T1"/>
              </a:cxn>
              <a:cxn ang="0">
                <a:pos x="T2" y="T3"/>
              </a:cxn>
              <a:cxn ang="0">
                <a:pos x="T4" y="T5"/>
              </a:cxn>
              <a:cxn ang="0">
                <a:pos x="T6" y="T7"/>
              </a:cxn>
            </a:cxnLst>
            <a:rect l="0" t="0" r="r" b="b"/>
            <a:pathLst>
              <a:path w="162" h="119">
                <a:moveTo>
                  <a:pt x="81" y="0"/>
                </a:moveTo>
                <a:cubicBezTo>
                  <a:pt x="34" y="18"/>
                  <a:pt x="0" y="65"/>
                  <a:pt x="0" y="119"/>
                </a:cubicBezTo>
                <a:cubicBezTo>
                  <a:pt x="162" y="119"/>
                  <a:pt x="162" y="119"/>
                  <a:pt x="162" y="119"/>
                </a:cubicBezTo>
                <a:cubicBezTo>
                  <a:pt x="162" y="65"/>
                  <a:pt x="129" y="19"/>
                  <a:pt x="8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33" name="Rectangle: Rounded Corners 32">
            <a:extLst>
              <a:ext uri="{FF2B5EF4-FFF2-40B4-BE49-F238E27FC236}">
                <a16:creationId xmlns:a16="http://schemas.microsoft.com/office/drawing/2014/main" id="{DC95909B-8D77-E221-29EA-B8CBBA67A5E8}"/>
              </a:ext>
            </a:extLst>
          </p:cNvPr>
          <p:cNvSpPr/>
          <p:nvPr/>
        </p:nvSpPr>
        <p:spPr>
          <a:xfrm>
            <a:off x="661075" y="4221864"/>
            <a:ext cx="10851475" cy="567664"/>
          </a:xfrm>
          <a:prstGeom prst="roundRect">
            <a:avLst>
              <a:gd name="adj" fmla="val 972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404000" rtlCol="0" anchor="ctr"/>
          <a:lstStyle/>
          <a:p>
            <a:r>
              <a:rPr lang="en-US" sz="2400" b="1" dirty="0">
                <a:solidFill>
                  <a:schemeClr val="tx1"/>
                </a:solidFill>
                <a:latin typeface="Calibri" panose="020F0502020204030204" pitchFamily="34" charset="0"/>
              </a:rPr>
              <a:t>Filtering and Sorting Data</a:t>
            </a:r>
            <a:endParaRPr lang="en-IN" sz="2400" b="1" dirty="0">
              <a:solidFill>
                <a:schemeClr val="tx1"/>
              </a:solidFill>
              <a:latin typeface="Calibri" panose="020F0502020204030204" pitchFamily="34" charset="0"/>
            </a:endParaRPr>
          </a:p>
        </p:txBody>
      </p:sp>
      <p:sp>
        <p:nvSpPr>
          <p:cNvPr id="34" name="Content Placeholder 2">
            <a:extLst>
              <a:ext uri="{FF2B5EF4-FFF2-40B4-BE49-F238E27FC236}">
                <a16:creationId xmlns:a16="http://schemas.microsoft.com/office/drawing/2014/main" id="{78701D0D-EADB-963B-4DB4-3FCDB3E339E9}"/>
              </a:ext>
            </a:extLst>
          </p:cNvPr>
          <p:cNvSpPr txBox="1">
            <a:spLocks/>
          </p:cNvSpPr>
          <p:nvPr/>
        </p:nvSpPr>
        <p:spPr>
          <a:xfrm>
            <a:off x="661075" y="5100221"/>
            <a:ext cx="10834234" cy="8760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spcAft>
                <a:spcPts val="400"/>
              </a:spcAft>
              <a:buFont typeface="Wingdings" panose="05000000000000000000" pitchFamily="2" charset="2"/>
              <a:buChar char="Ø"/>
            </a:pPr>
            <a:r>
              <a:rPr lang="en-US" sz="2200" dirty="0">
                <a:latin typeface="Calibri" panose="020F0502020204030204" pitchFamily="34" charset="0"/>
              </a:rPr>
              <a:t>Pivot tables offer easy filtering and sorting options to focus on specific data points.</a:t>
            </a:r>
          </a:p>
        </p:txBody>
      </p:sp>
      <p:sp>
        <p:nvSpPr>
          <p:cNvPr id="35" name="Freeform 7">
            <a:extLst>
              <a:ext uri="{FF2B5EF4-FFF2-40B4-BE49-F238E27FC236}">
                <a16:creationId xmlns:a16="http://schemas.microsoft.com/office/drawing/2014/main" id="{7B4B3BE8-6629-E303-C22B-5591FE084708}"/>
              </a:ext>
            </a:extLst>
          </p:cNvPr>
          <p:cNvSpPr>
            <a:spLocks/>
          </p:cNvSpPr>
          <p:nvPr/>
        </p:nvSpPr>
        <p:spPr bwMode="auto">
          <a:xfrm>
            <a:off x="871995" y="3945837"/>
            <a:ext cx="1061994" cy="1111971"/>
          </a:xfrm>
          <a:custGeom>
            <a:avLst/>
            <a:gdLst>
              <a:gd name="T0" fmla="*/ 332 w 461"/>
              <a:gd name="T1" fmla="*/ 0 h 482"/>
              <a:gd name="T2" fmla="*/ 88 w 461"/>
              <a:gd name="T3" fmla="*/ 0 h 482"/>
              <a:gd name="T4" fmla="*/ 40 w 461"/>
              <a:gd name="T5" fmla="*/ 9 h 482"/>
              <a:gd name="T6" fmla="*/ 0 w 461"/>
              <a:gd name="T7" fmla="*/ 35 h 482"/>
              <a:gd name="T8" fmla="*/ 81 w 461"/>
              <a:gd name="T9" fmla="*/ 35 h 482"/>
              <a:gd name="T10" fmla="*/ 121 w 461"/>
              <a:gd name="T11" fmla="*/ 128 h 482"/>
              <a:gd name="T12" fmla="*/ 121 w 461"/>
              <a:gd name="T13" fmla="*/ 311 h 482"/>
              <a:gd name="T14" fmla="*/ 121 w 461"/>
              <a:gd name="T15" fmla="*/ 312 h 482"/>
              <a:gd name="T16" fmla="*/ 291 w 461"/>
              <a:gd name="T17" fmla="*/ 482 h 482"/>
              <a:gd name="T18" fmla="*/ 461 w 461"/>
              <a:gd name="T19" fmla="*/ 312 h 482"/>
              <a:gd name="T20" fmla="*/ 461 w 461"/>
              <a:gd name="T21" fmla="*/ 312 h 482"/>
              <a:gd name="T22" fmla="*/ 461 w 461"/>
              <a:gd name="T23" fmla="*/ 128 h 482"/>
              <a:gd name="T24" fmla="*/ 332 w 461"/>
              <a:gd name="T2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82">
                <a:moveTo>
                  <a:pt x="332" y="0"/>
                </a:moveTo>
                <a:cubicBezTo>
                  <a:pt x="88" y="0"/>
                  <a:pt x="88" y="0"/>
                  <a:pt x="88" y="0"/>
                </a:cubicBezTo>
                <a:cubicBezTo>
                  <a:pt x="71" y="0"/>
                  <a:pt x="55" y="3"/>
                  <a:pt x="40" y="9"/>
                </a:cubicBezTo>
                <a:cubicBezTo>
                  <a:pt x="25" y="15"/>
                  <a:pt x="11" y="24"/>
                  <a:pt x="0" y="35"/>
                </a:cubicBezTo>
                <a:cubicBezTo>
                  <a:pt x="22" y="13"/>
                  <a:pt x="58" y="13"/>
                  <a:pt x="81" y="35"/>
                </a:cubicBezTo>
                <a:cubicBezTo>
                  <a:pt x="106" y="58"/>
                  <a:pt x="121" y="91"/>
                  <a:pt x="121" y="128"/>
                </a:cubicBezTo>
                <a:cubicBezTo>
                  <a:pt x="121" y="311"/>
                  <a:pt x="121" y="311"/>
                  <a:pt x="121" y="311"/>
                </a:cubicBezTo>
                <a:cubicBezTo>
                  <a:pt x="121" y="311"/>
                  <a:pt x="121" y="311"/>
                  <a:pt x="121" y="312"/>
                </a:cubicBezTo>
                <a:cubicBezTo>
                  <a:pt x="121" y="405"/>
                  <a:pt x="197" y="482"/>
                  <a:pt x="291" y="482"/>
                </a:cubicBezTo>
                <a:cubicBezTo>
                  <a:pt x="385" y="482"/>
                  <a:pt x="461" y="405"/>
                  <a:pt x="461" y="312"/>
                </a:cubicBezTo>
                <a:cubicBezTo>
                  <a:pt x="461" y="312"/>
                  <a:pt x="461" y="312"/>
                  <a:pt x="461" y="312"/>
                </a:cubicBezTo>
                <a:cubicBezTo>
                  <a:pt x="461" y="128"/>
                  <a:pt x="461" y="128"/>
                  <a:pt x="461" y="128"/>
                </a:cubicBezTo>
                <a:cubicBezTo>
                  <a:pt x="461" y="57"/>
                  <a:pt x="403" y="0"/>
                  <a:pt x="3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ru-RU"/>
          </a:p>
        </p:txBody>
      </p:sp>
      <p:sp>
        <p:nvSpPr>
          <p:cNvPr id="36" name="Oval 8">
            <a:extLst>
              <a:ext uri="{FF2B5EF4-FFF2-40B4-BE49-F238E27FC236}">
                <a16:creationId xmlns:a16="http://schemas.microsoft.com/office/drawing/2014/main" id="{50C54B6B-6C2E-E3F7-EBB5-35D912A1987D}"/>
              </a:ext>
            </a:extLst>
          </p:cNvPr>
          <p:cNvSpPr>
            <a:spLocks noChangeArrowheads="1"/>
          </p:cNvSpPr>
          <p:nvPr/>
        </p:nvSpPr>
        <p:spPr bwMode="auto">
          <a:xfrm>
            <a:off x="1215101" y="4337958"/>
            <a:ext cx="654496" cy="65257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ru-RU"/>
          </a:p>
        </p:txBody>
      </p:sp>
      <p:grpSp>
        <p:nvGrpSpPr>
          <p:cNvPr id="71" name="Group 70">
            <a:extLst>
              <a:ext uri="{FF2B5EF4-FFF2-40B4-BE49-F238E27FC236}">
                <a16:creationId xmlns:a16="http://schemas.microsoft.com/office/drawing/2014/main" id="{DC6F01BA-05BD-2F05-D606-3995DAFFDE74}"/>
              </a:ext>
            </a:extLst>
          </p:cNvPr>
          <p:cNvGrpSpPr/>
          <p:nvPr/>
        </p:nvGrpSpPr>
        <p:grpSpPr>
          <a:xfrm>
            <a:off x="661075" y="1659835"/>
            <a:ext cx="10851475" cy="2030423"/>
            <a:chOff x="661075" y="1659835"/>
            <a:chExt cx="10851475" cy="2030423"/>
          </a:xfrm>
        </p:grpSpPr>
        <p:sp>
          <p:nvSpPr>
            <p:cNvPr id="17" name="Freeform 6">
              <a:extLst>
                <a:ext uri="{FF2B5EF4-FFF2-40B4-BE49-F238E27FC236}">
                  <a16:creationId xmlns:a16="http://schemas.microsoft.com/office/drawing/2014/main" id="{16ACD8E1-1F46-27A5-A68C-A876C2FCDB65}"/>
                </a:ext>
              </a:extLst>
            </p:cNvPr>
            <p:cNvSpPr>
              <a:spLocks/>
            </p:cNvSpPr>
            <p:nvPr/>
          </p:nvSpPr>
          <p:spPr bwMode="auto">
            <a:xfrm>
              <a:off x="776848" y="1680017"/>
              <a:ext cx="373861" cy="274869"/>
            </a:xfrm>
            <a:custGeom>
              <a:avLst/>
              <a:gdLst>
                <a:gd name="T0" fmla="*/ 81 w 162"/>
                <a:gd name="T1" fmla="*/ 0 h 119"/>
                <a:gd name="T2" fmla="*/ 0 w 162"/>
                <a:gd name="T3" fmla="*/ 119 h 119"/>
                <a:gd name="T4" fmla="*/ 162 w 162"/>
                <a:gd name="T5" fmla="*/ 119 h 119"/>
                <a:gd name="T6" fmla="*/ 81 w 162"/>
                <a:gd name="T7" fmla="*/ 0 h 119"/>
              </a:gdLst>
              <a:ahLst/>
              <a:cxnLst>
                <a:cxn ang="0">
                  <a:pos x="T0" y="T1"/>
                </a:cxn>
                <a:cxn ang="0">
                  <a:pos x="T2" y="T3"/>
                </a:cxn>
                <a:cxn ang="0">
                  <a:pos x="T4" y="T5"/>
                </a:cxn>
                <a:cxn ang="0">
                  <a:pos x="T6" y="T7"/>
                </a:cxn>
              </a:cxnLst>
              <a:rect l="0" t="0" r="r" b="b"/>
              <a:pathLst>
                <a:path w="162" h="119">
                  <a:moveTo>
                    <a:pt x="81" y="0"/>
                  </a:moveTo>
                  <a:cubicBezTo>
                    <a:pt x="34" y="18"/>
                    <a:pt x="0" y="65"/>
                    <a:pt x="0" y="119"/>
                  </a:cubicBezTo>
                  <a:cubicBezTo>
                    <a:pt x="162" y="119"/>
                    <a:pt x="162" y="119"/>
                    <a:pt x="162" y="119"/>
                  </a:cubicBezTo>
                  <a:cubicBezTo>
                    <a:pt x="162" y="65"/>
                    <a:pt x="129" y="19"/>
                    <a:pt x="8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Rectangle: Rounded Corners 17">
              <a:extLst>
                <a:ext uri="{FF2B5EF4-FFF2-40B4-BE49-F238E27FC236}">
                  <a16:creationId xmlns:a16="http://schemas.microsoft.com/office/drawing/2014/main" id="{C37101FF-04D3-2935-E07C-C17467E232EF}"/>
                </a:ext>
              </a:extLst>
            </p:cNvPr>
            <p:cNvSpPr/>
            <p:nvPr/>
          </p:nvSpPr>
          <p:spPr>
            <a:xfrm>
              <a:off x="661075" y="1935862"/>
              <a:ext cx="10851475" cy="567664"/>
            </a:xfrm>
            <a:prstGeom prst="roundRect">
              <a:avLst>
                <a:gd name="adj" fmla="val 972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404000" rtlCol="0" anchor="ctr"/>
            <a:lstStyle/>
            <a:p>
              <a:r>
                <a:rPr lang="en-US" sz="2400" b="1" dirty="0">
                  <a:solidFill>
                    <a:schemeClr val="tx1"/>
                  </a:solidFill>
                  <a:latin typeface="Calibri" panose="020F0502020204030204" pitchFamily="34" charset="0"/>
                </a:rPr>
                <a:t>Modifying Pivot Tables</a:t>
              </a:r>
              <a:endParaRPr lang="en-IN" sz="2400" b="1" dirty="0">
                <a:solidFill>
                  <a:schemeClr val="tx1"/>
                </a:solidFill>
                <a:latin typeface="Calibri" panose="020F0502020204030204" pitchFamily="34" charset="0"/>
              </a:endParaRPr>
            </a:p>
          </p:txBody>
        </p:sp>
        <p:sp>
          <p:nvSpPr>
            <p:cNvPr id="19" name="Content Placeholder 2">
              <a:extLst>
                <a:ext uri="{FF2B5EF4-FFF2-40B4-BE49-F238E27FC236}">
                  <a16:creationId xmlns:a16="http://schemas.microsoft.com/office/drawing/2014/main" id="{5075A804-0339-2BE9-AD1F-A36785282E73}"/>
                </a:ext>
              </a:extLst>
            </p:cNvPr>
            <p:cNvSpPr txBox="1">
              <a:spLocks/>
            </p:cNvSpPr>
            <p:nvPr/>
          </p:nvSpPr>
          <p:spPr>
            <a:xfrm>
              <a:off x="661075" y="2814219"/>
              <a:ext cx="10834234" cy="8760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spcAft>
                  <a:spcPts val="400"/>
                </a:spcAft>
                <a:buFont typeface="Wingdings" panose="05000000000000000000" pitchFamily="2" charset="2"/>
                <a:buChar char="Ø"/>
              </a:pPr>
              <a:r>
                <a:rPr lang="en-US" sz="2200" dirty="0">
                  <a:latin typeface="Calibri" panose="020F0502020204030204" pitchFamily="34" charset="0"/>
                </a:rPr>
                <a:t>You can modify a pivot table by adding or removing fields, changing the layout, or applying different calculations.</a:t>
              </a:r>
            </a:p>
          </p:txBody>
        </p:sp>
        <p:sp>
          <p:nvSpPr>
            <p:cNvPr id="20" name="Freeform 7">
              <a:extLst>
                <a:ext uri="{FF2B5EF4-FFF2-40B4-BE49-F238E27FC236}">
                  <a16:creationId xmlns:a16="http://schemas.microsoft.com/office/drawing/2014/main" id="{F1F82E8D-90F6-06D4-26C1-65B9AC4AC68B}"/>
                </a:ext>
              </a:extLst>
            </p:cNvPr>
            <p:cNvSpPr>
              <a:spLocks/>
            </p:cNvSpPr>
            <p:nvPr/>
          </p:nvSpPr>
          <p:spPr bwMode="auto">
            <a:xfrm>
              <a:off x="871995" y="1659835"/>
              <a:ext cx="1061994" cy="1111971"/>
            </a:xfrm>
            <a:custGeom>
              <a:avLst/>
              <a:gdLst>
                <a:gd name="T0" fmla="*/ 332 w 461"/>
                <a:gd name="T1" fmla="*/ 0 h 482"/>
                <a:gd name="T2" fmla="*/ 88 w 461"/>
                <a:gd name="T3" fmla="*/ 0 h 482"/>
                <a:gd name="T4" fmla="*/ 40 w 461"/>
                <a:gd name="T5" fmla="*/ 9 h 482"/>
                <a:gd name="T6" fmla="*/ 0 w 461"/>
                <a:gd name="T7" fmla="*/ 35 h 482"/>
                <a:gd name="T8" fmla="*/ 81 w 461"/>
                <a:gd name="T9" fmla="*/ 35 h 482"/>
                <a:gd name="T10" fmla="*/ 121 w 461"/>
                <a:gd name="T11" fmla="*/ 128 h 482"/>
                <a:gd name="T12" fmla="*/ 121 w 461"/>
                <a:gd name="T13" fmla="*/ 311 h 482"/>
                <a:gd name="T14" fmla="*/ 121 w 461"/>
                <a:gd name="T15" fmla="*/ 312 h 482"/>
                <a:gd name="T16" fmla="*/ 291 w 461"/>
                <a:gd name="T17" fmla="*/ 482 h 482"/>
                <a:gd name="T18" fmla="*/ 461 w 461"/>
                <a:gd name="T19" fmla="*/ 312 h 482"/>
                <a:gd name="T20" fmla="*/ 461 w 461"/>
                <a:gd name="T21" fmla="*/ 312 h 482"/>
                <a:gd name="T22" fmla="*/ 461 w 461"/>
                <a:gd name="T23" fmla="*/ 128 h 482"/>
                <a:gd name="T24" fmla="*/ 332 w 461"/>
                <a:gd name="T2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82">
                  <a:moveTo>
                    <a:pt x="332" y="0"/>
                  </a:moveTo>
                  <a:cubicBezTo>
                    <a:pt x="88" y="0"/>
                    <a:pt x="88" y="0"/>
                    <a:pt x="88" y="0"/>
                  </a:cubicBezTo>
                  <a:cubicBezTo>
                    <a:pt x="71" y="0"/>
                    <a:pt x="55" y="3"/>
                    <a:pt x="40" y="9"/>
                  </a:cubicBezTo>
                  <a:cubicBezTo>
                    <a:pt x="25" y="15"/>
                    <a:pt x="11" y="24"/>
                    <a:pt x="0" y="35"/>
                  </a:cubicBezTo>
                  <a:cubicBezTo>
                    <a:pt x="22" y="13"/>
                    <a:pt x="58" y="13"/>
                    <a:pt x="81" y="35"/>
                  </a:cubicBezTo>
                  <a:cubicBezTo>
                    <a:pt x="106" y="58"/>
                    <a:pt x="121" y="91"/>
                    <a:pt x="121" y="128"/>
                  </a:cubicBezTo>
                  <a:cubicBezTo>
                    <a:pt x="121" y="311"/>
                    <a:pt x="121" y="311"/>
                    <a:pt x="121" y="311"/>
                  </a:cubicBezTo>
                  <a:cubicBezTo>
                    <a:pt x="121" y="311"/>
                    <a:pt x="121" y="311"/>
                    <a:pt x="121" y="312"/>
                  </a:cubicBezTo>
                  <a:cubicBezTo>
                    <a:pt x="121" y="405"/>
                    <a:pt x="197" y="482"/>
                    <a:pt x="291" y="482"/>
                  </a:cubicBezTo>
                  <a:cubicBezTo>
                    <a:pt x="385" y="482"/>
                    <a:pt x="461" y="405"/>
                    <a:pt x="461" y="312"/>
                  </a:cubicBezTo>
                  <a:cubicBezTo>
                    <a:pt x="461" y="312"/>
                    <a:pt x="461" y="312"/>
                    <a:pt x="461" y="312"/>
                  </a:cubicBezTo>
                  <a:cubicBezTo>
                    <a:pt x="461" y="128"/>
                    <a:pt x="461" y="128"/>
                    <a:pt x="461" y="128"/>
                  </a:cubicBezTo>
                  <a:cubicBezTo>
                    <a:pt x="461" y="57"/>
                    <a:pt x="403" y="0"/>
                    <a:pt x="3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ru-RU"/>
            </a:p>
          </p:txBody>
        </p:sp>
        <p:sp>
          <p:nvSpPr>
            <p:cNvPr id="21" name="Oval 8">
              <a:extLst>
                <a:ext uri="{FF2B5EF4-FFF2-40B4-BE49-F238E27FC236}">
                  <a16:creationId xmlns:a16="http://schemas.microsoft.com/office/drawing/2014/main" id="{92F83719-7BC8-2E2D-6777-A0D9516FF324}"/>
                </a:ext>
              </a:extLst>
            </p:cNvPr>
            <p:cNvSpPr>
              <a:spLocks noChangeArrowheads="1"/>
            </p:cNvSpPr>
            <p:nvPr/>
          </p:nvSpPr>
          <p:spPr bwMode="auto">
            <a:xfrm>
              <a:off x="1215101" y="2051956"/>
              <a:ext cx="654496" cy="65257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ru-RU"/>
            </a:p>
          </p:txBody>
        </p:sp>
        <p:grpSp>
          <p:nvGrpSpPr>
            <p:cNvPr id="46" name="Shape 7784">
              <a:extLst>
                <a:ext uri="{FF2B5EF4-FFF2-40B4-BE49-F238E27FC236}">
                  <a16:creationId xmlns:a16="http://schemas.microsoft.com/office/drawing/2014/main" id="{11D09F41-2C94-E6E9-8AAB-9856803E5405}"/>
                </a:ext>
              </a:extLst>
            </p:cNvPr>
            <p:cNvGrpSpPr/>
            <p:nvPr/>
          </p:nvGrpSpPr>
          <p:grpSpPr>
            <a:xfrm>
              <a:off x="1389773" y="2214880"/>
              <a:ext cx="330464" cy="352116"/>
              <a:chOff x="5538788" y="2417763"/>
              <a:chExt cx="557213" cy="593725"/>
            </a:xfrm>
            <a:solidFill>
              <a:schemeClr val="tx1"/>
            </a:solidFill>
          </p:grpSpPr>
          <p:sp>
            <p:nvSpPr>
              <p:cNvPr id="47" name="Shape 7785">
                <a:extLst>
                  <a:ext uri="{FF2B5EF4-FFF2-40B4-BE49-F238E27FC236}">
                    <a16:creationId xmlns:a16="http://schemas.microsoft.com/office/drawing/2014/main" id="{BABF1347-4A1D-7380-C3BF-DDE2A0062C56}"/>
                  </a:ext>
                </a:extLst>
              </p:cNvPr>
              <p:cNvSpPr/>
              <p:nvPr/>
            </p:nvSpPr>
            <p:spPr>
              <a:xfrm>
                <a:off x="5538788" y="2727325"/>
                <a:ext cx="188913" cy="284162"/>
              </a:xfrm>
              <a:custGeom>
                <a:avLst/>
                <a:gdLst/>
                <a:ahLst/>
                <a:cxnLst/>
                <a:rect l="0" t="0" r="0" b="0"/>
                <a:pathLst>
                  <a:path w="160" h="242" extrusionOk="0">
                    <a:moveTo>
                      <a:pt x="0" y="233"/>
                    </a:moveTo>
                    <a:cubicBezTo>
                      <a:pt x="0" y="238"/>
                      <a:pt x="4" y="242"/>
                      <a:pt x="9" y="242"/>
                    </a:cubicBezTo>
                    <a:cubicBezTo>
                      <a:pt x="151" y="242"/>
                      <a:pt x="151" y="242"/>
                      <a:pt x="151" y="242"/>
                    </a:cubicBezTo>
                    <a:cubicBezTo>
                      <a:pt x="156" y="242"/>
                      <a:pt x="160" y="238"/>
                      <a:pt x="160" y="233"/>
                    </a:cubicBezTo>
                    <a:cubicBezTo>
                      <a:pt x="160" y="0"/>
                      <a:pt x="160" y="0"/>
                      <a:pt x="160" y="0"/>
                    </a:cubicBezTo>
                    <a:cubicBezTo>
                      <a:pt x="0" y="0"/>
                      <a:pt x="0" y="0"/>
                      <a:pt x="0" y="0"/>
                    </a:cubicBezTo>
                    <a:lnTo>
                      <a:pt x="0" y="233"/>
                    </a:lnTo>
                    <a:close/>
                    <a:moveTo>
                      <a:pt x="80" y="227"/>
                    </a:moveTo>
                    <a:cubicBezTo>
                      <a:pt x="71" y="227"/>
                      <a:pt x="63" y="220"/>
                      <a:pt x="63" y="210"/>
                    </a:cubicBezTo>
                    <a:cubicBezTo>
                      <a:pt x="63" y="200"/>
                      <a:pt x="71" y="192"/>
                      <a:pt x="80" y="192"/>
                    </a:cubicBezTo>
                    <a:cubicBezTo>
                      <a:pt x="90" y="192"/>
                      <a:pt x="98" y="200"/>
                      <a:pt x="98" y="210"/>
                    </a:cubicBezTo>
                    <a:cubicBezTo>
                      <a:pt x="98" y="220"/>
                      <a:pt x="90" y="227"/>
                      <a:pt x="80" y="227"/>
                    </a:cubicBezTo>
                    <a:close/>
                    <a:moveTo>
                      <a:pt x="73" y="175"/>
                    </a:moveTo>
                    <a:cubicBezTo>
                      <a:pt x="73" y="171"/>
                      <a:pt x="76" y="167"/>
                      <a:pt x="80" y="167"/>
                    </a:cubicBezTo>
                    <a:cubicBezTo>
                      <a:pt x="85" y="167"/>
                      <a:pt x="88" y="171"/>
                      <a:pt x="88" y="175"/>
                    </a:cubicBezTo>
                    <a:cubicBezTo>
                      <a:pt x="88" y="179"/>
                      <a:pt x="85" y="183"/>
                      <a:pt x="80" y="183"/>
                    </a:cubicBezTo>
                    <a:cubicBezTo>
                      <a:pt x="76" y="183"/>
                      <a:pt x="73" y="179"/>
                      <a:pt x="73" y="175"/>
                    </a:cubicBezTo>
                    <a:close/>
                    <a:moveTo>
                      <a:pt x="29" y="12"/>
                    </a:moveTo>
                    <a:cubicBezTo>
                      <a:pt x="131" y="12"/>
                      <a:pt x="131" y="12"/>
                      <a:pt x="131" y="12"/>
                    </a:cubicBezTo>
                    <a:cubicBezTo>
                      <a:pt x="131" y="33"/>
                      <a:pt x="131" y="33"/>
                      <a:pt x="131" y="33"/>
                    </a:cubicBezTo>
                    <a:cubicBezTo>
                      <a:pt x="29" y="33"/>
                      <a:pt x="29" y="33"/>
                      <a:pt x="29" y="33"/>
                    </a:cubicBezTo>
                    <a:lnTo>
                      <a:pt x="29" y="12"/>
                    </a:lnTo>
                    <a:close/>
                    <a:moveTo>
                      <a:pt x="29" y="43"/>
                    </a:moveTo>
                    <a:cubicBezTo>
                      <a:pt x="131" y="43"/>
                      <a:pt x="131" y="43"/>
                      <a:pt x="131" y="43"/>
                    </a:cubicBezTo>
                    <a:cubicBezTo>
                      <a:pt x="131" y="64"/>
                      <a:pt x="131" y="64"/>
                      <a:pt x="131" y="64"/>
                    </a:cubicBezTo>
                    <a:cubicBezTo>
                      <a:pt x="29" y="64"/>
                      <a:pt x="29" y="64"/>
                      <a:pt x="29" y="64"/>
                    </a:cubicBezTo>
                    <a:lnTo>
                      <a:pt x="29" y="43"/>
                    </a:lnTo>
                    <a:close/>
                    <a:moveTo>
                      <a:pt x="29" y="73"/>
                    </a:moveTo>
                    <a:cubicBezTo>
                      <a:pt x="131" y="73"/>
                      <a:pt x="131" y="73"/>
                      <a:pt x="131" y="73"/>
                    </a:cubicBezTo>
                    <a:cubicBezTo>
                      <a:pt x="131" y="94"/>
                      <a:pt x="131" y="94"/>
                      <a:pt x="131" y="94"/>
                    </a:cubicBezTo>
                    <a:cubicBezTo>
                      <a:pt x="29" y="94"/>
                      <a:pt x="29" y="94"/>
                      <a:pt x="29" y="94"/>
                    </a:cubicBezTo>
                    <a:lnTo>
                      <a:pt x="29" y="73"/>
                    </a:lnTo>
                    <a:close/>
                    <a:moveTo>
                      <a:pt x="29" y="104"/>
                    </a:moveTo>
                    <a:cubicBezTo>
                      <a:pt x="131" y="104"/>
                      <a:pt x="131" y="104"/>
                      <a:pt x="131" y="104"/>
                    </a:cubicBezTo>
                    <a:cubicBezTo>
                      <a:pt x="131" y="125"/>
                      <a:pt x="131" y="125"/>
                      <a:pt x="131" y="125"/>
                    </a:cubicBezTo>
                    <a:cubicBezTo>
                      <a:pt x="29" y="125"/>
                      <a:pt x="29" y="125"/>
                      <a:pt x="29" y="125"/>
                    </a:cubicBezTo>
                    <a:lnTo>
                      <a:pt x="29" y="104"/>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48" name="Shape 7786">
                <a:extLst>
                  <a:ext uri="{FF2B5EF4-FFF2-40B4-BE49-F238E27FC236}">
                    <a16:creationId xmlns:a16="http://schemas.microsoft.com/office/drawing/2014/main" id="{32AB064B-7663-4975-3AD5-2430FC4335CA}"/>
                  </a:ext>
                </a:extLst>
              </p:cNvPr>
              <p:cNvSpPr/>
              <p:nvPr/>
            </p:nvSpPr>
            <p:spPr>
              <a:xfrm>
                <a:off x="5538788" y="2651125"/>
                <a:ext cx="188913" cy="63500"/>
              </a:xfrm>
              <a:custGeom>
                <a:avLst/>
                <a:gdLst/>
                <a:ahLst/>
                <a:cxnLst/>
                <a:rect l="0" t="0" r="0" b="0"/>
                <a:pathLst>
                  <a:path w="160" h="55" extrusionOk="0">
                    <a:moveTo>
                      <a:pt x="151" y="0"/>
                    </a:moveTo>
                    <a:cubicBezTo>
                      <a:pt x="9" y="0"/>
                      <a:pt x="9" y="0"/>
                      <a:pt x="9" y="0"/>
                    </a:cubicBezTo>
                    <a:cubicBezTo>
                      <a:pt x="4" y="0"/>
                      <a:pt x="0" y="4"/>
                      <a:pt x="0" y="9"/>
                    </a:cubicBezTo>
                    <a:cubicBezTo>
                      <a:pt x="0" y="55"/>
                      <a:pt x="0" y="55"/>
                      <a:pt x="0" y="55"/>
                    </a:cubicBezTo>
                    <a:cubicBezTo>
                      <a:pt x="160" y="55"/>
                      <a:pt x="160" y="55"/>
                      <a:pt x="160" y="55"/>
                    </a:cubicBezTo>
                    <a:cubicBezTo>
                      <a:pt x="160" y="9"/>
                      <a:pt x="160" y="9"/>
                      <a:pt x="160" y="9"/>
                    </a:cubicBezTo>
                    <a:cubicBezTo>
                      <a:pt x="160" y="4"/>
                      <a:pt x="156" y="0"/>
                      <a:pt x="151" y="0"/>
                    </a:cubicBezTo>
                    <a:close/>
                    <a:moveTo>
                      <a:pt x="43" y="43"/>
                    </a:moveTo>
                    <a:cubicBezTo>
                      <a:pt x="36" y="43"/>
                      <a:pt x="30" y="37"/>
                      <a:pt x="30" y="30"/>
                    </a:cubicBezTo>
                    <a:cubicBezTo>
                      <a:pt x="30" y="22"/>
                      <a:pt x="36" y="16"/>
                      <a:pt x="43" y="16"/>
                    </a:cubicBezTo>
                    <a:cubicBezTo>
                      <a:pt x="51" y="16"/>
                      <a:pt x="57" y="22"/>
                      <a:pt x="57" y="30"/>
                    </a:cubicBezTo>
                    <a:cubicBezTo>
                      <a:pt x="57" y="37"/>
                      <a:pt x="51" y="43"/>
                      <a:pt x="43" y="43"/>
                    </a:cubicBezTo>
                    <a:close/>
                    <a:moveTo>
                      <a:pt x="131" y="38"/>
                    </a:moveTo>
                    <a:cubicBezTo>
                      <a:pt x="68" y="38"/>
                      <a:pt x="68" y="38"/>
                      <a:pt x="68" y="38"/>
                    </a:cubicBezTo>
                    <a:cubicBezTo>
                      <a:pt x="68" y="22"/>
                      <a:pt x="68" y="22"/>
                      <a:pt x="68" y="22"/>
                    </a:cubicBezTo>
                    <a:cubicBezTo>
                      <a:pt x="131" y="22"/>
                      <a:pt x="131" y="22"/>
                      <a:pt x="131" y="22"/>
                    </a:cubicBezTo>
                    <a:lnTo>
                      <a:pt x="131" y="38"/>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49" name="Shape 7787">
                <a:extLst>
                  <a:ext uri="{FF2B5EF4-FFF2-40B4-BE49-F238E27FC236}">
                    <a16:creationId xmlns:a16="http://schemas.microsoft.com/office/drawing/2014/main" id="{B701FAB3-3536-8BF4-520D-EC0B7BEAE3BF}"/>
                  </a:ext>
                </a:extLst>
              </p:cNvPr>
              <p:cNvSpPr/>
              <p:nvPr/>
            </p:nvSpPr>
            <p:spPr>
              <a:xfrm>
                <a:off x="6013450" y="2990850"/>
                <a:ext cx="28575" cy="20637"/>
              </a:xfrm>
              <a:custGeom>
                <a:avLst/>
                <a:gdLst/>
                <a:ahLst/>
                <a:cxnLst/>
                <a:rect l="0" t="0" r="0" b="0"/>
                <a:pathLst>
                  <a:path w="24" h="18" extrusionOk="0">
                    <a:moveTo>
                      <a:pt x="1" y="4"/>
                    </a:moveTo>
                    <a:cubicBezTo>
                      <a:pt x="0" y="4"/>
                      <a:pt x="0" y="4"/>
                      <a:pt x="0" y="4"/>
                    </a:cubicBezTo>
                    <a:cubicBezTo>
                      <a:pt x="0" y="18"/>
                      <a:pt x="0" y="18"/>
                      <a:pt x="0" y="18"/>
                    </a:cubicBezTo>
                    <a:cubicBezTo>
                      <a:pt x="1" y="18"/>
                      <a:pt x="1" y="18"/>
                      <a:pt x="1" y="18"/>
                    </a:cubicBezTo>
                    <a:cubicBezTo>
                      <a:pt x="9" y="18"/>
                      <a:pt x="17" y="16"/>
                      <a:pt x="24" y="12"/>
                    </a:cubicBezTo>
                    <a:cubicBezTo>
                      <a:pt x="17" y="0"/>
                      <a:pt x="17" y="0"/>
                      <a:pt x="17" y="0"/>
                    </a:cubicBezTo>
                    <a:cubicBezTo>
                      <a:pt x="12" y="3"/>
                      <a:pt x="6" y="4"/>
                      <a:pt x="1" y="4"/>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0" name="Shape 7788">
                <a:extLst>
                  <a:ext uri="{FF2B5EF4-FFF2-40B4-BE49-F238E27FC236}">
                    <a16:creationId xmlns:a16="http://schemas.microsoft.com/office/drawing/2014/main" id="{A08DFE93-58F1-3747-8DD7-9F7D1BACDD13}"/>
                  </a:ext>
                </a:extLst>
              </p:cNvPr>
              <p:cNvSpPr/>
              <p:nvPr/>
            </p:nvSpPr>
            <p:spPr>
              <a:xfrm>
                <a:off x="5964238" y="299561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1" name="Shape 7789">
                <a:extLst>
                  <a:ext uri="{FF2B5EF4-FFF2-40B4-BE49-F238E27FC236}">
                    <a16:creationId xmlns:a16="http://schemas.microsoft.com/office/drawing/2014/main" id="{0D4EB5AD-7EB2-38B0-2157-D97985E85BF7}"/>
                  </a:ext>
                </a:extLst>
              </p:cNvPr>
              <p:cNvSpPr/>
              <p:nvPr/>
            </p:nvSpPr>
            <p:spPr>
              <a:xfrm>
                <a:off x="5913438" y="2995613"/>
                <a:ext cx="23813"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2" name="Shape 7790">
                <a:extLst>
                  <a:ext uri="{FF2B5EF4-FFF2-40B4-BE49-F238E27FC236}">
                    <a16:creationId xmlns:a16="http://schemas.microsoft.com/office/drawing/2014/main" id="{77708FBF-094C-A0AD-0C99-3ED26901CE15}"/>
                  </a:ext>
                </a:extLst>
              </p:cNvPr>
              <p:cNvSpPr/>
              <p:nvPr/>
            </p:nvSpPr>
            <p:spPr>
              <a:xfrm>
                <a:off x="5862638" y="299561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3" name="Shape 7791">
                <a:extLst>
                  <a:ext uri="{FF2B5EF4-FFF2-40B4-BE49-F238E27FC236}">
                    <a16:creationId xmlns:a16="http://schemas.microsoft.com/office/drawing/2014/main" id="{5D8EA6BC-FC1F-7B6F-744F-B43F1621B83F}"/>
                  </a:ext>
                </a:extLst>
              </p:cNvPr>
              <p:cNvSpPr/>
              <p:nvPr/>
            </p:nvSpPr>
            <p:spPr>
              <a:xfrm>
                <a:off x="5807075" y="2995613"/>
                <a:ext cx="23813"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4" name="Shape 7792">
                <a:extLst>
                  <a:ext uri="{FF2B5EF4-FFF2-40B4-BE49-F238E27FC236}">
                    <a16:creationId xmlns:a16="http://schemas.microsoft.com/office/drawing/2014/main" id="{FF6EBB0F-4C37-6DBB-FD1F-78EF80F8CA53}"/>
                  </a:ext>
                </a:extLst>
              </p:cNvPr>
              <p:cNvSpPr/>
              <p:nvPr/>
            </p:nvSpPr>
            <p:spPr>
              <a:xfrm>
                <a:off x="5753100" y="299561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5" name="Shape 7793">
                <a:extLst>
                  <a:ext uri="{FF2B5EF4-FFF2-40B4-BE49-F238E27FC236}">
                    <a16:creationId xmlns:a16="http://schemas.microsoft.com/office/drawing/2014/main" id="{7F57657B-CEF5-2D88-56B7-D9730B7CCFC0}"/>
                  </a:ext>
                </a:extLst>
              </p:cNvPr>
              <p:cNvSpPr/>
              <p:nvPr/>
            </p:nvSpPr>
            <p:spPr>
              <a:xfrm>
                <a:off x="6048375" y="2955925"/>
                <a:ext cx="22225" cy="28575"/>
              </a:xfrm>
              <a:custGeom>
                <a:avLst/>
                <a:gdLst/>
                <a:ahLst/>
                <a:cxnLst/>
                <a:rect l="0" t="0" r="0" b="0"/>
                <a:pathLst>
                  <a:path w="19" h="24" extrusionOk="0">
                    <a:moveTo>
                      <a:pt x="0" y="17"/>
                    </a:moveTo>
                    <a:cubicBezTo>
                      <a:pt x="12" y="24"/>
                      <a:pt x="12" y="24"/>
                      <a:pt x="12" y="24"/>
                    </a:cubicBezTo>
                    <a:cubicBezTo>
                      <a:pt x="17" y="17"/>
                      <a:pt x="19" y="9"/>
                      <a:pt x="19" y="0"/>
                    </a:cubicBezTo>
                    <a:cubicBezTo>
                      <a:pt x="6" y="0"/>
                      <a:pt x="6" y="0"/>
                      <a:pt x="6" y="0"/>
                    </a:cubicBezTo>
                    <a:cubicBezTo>
                      <a:pt x="5" y="6"/>
                      <a:pt x="3" y="12"/>
                      <a:pt x="0" y="17"/>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6" name="Shape 7794">
                <a:extLst>
                  <a:ext uri="{FF2B5EF4-FFF2-40B4-BE49-F238E27FC236}">
                    <a16:creationId xmlns:a16="http://schemas.microsoft.com/office/drawing/2014/main" id="{1F9B3E5A-8FC3-ADDD-BB1A-CEFD1DDEC2E4}"/>
                  </a:ext>
                </a:extLst>
              </p:cNvPr>
              <p:cNvSpPr/>
              <p:nvPr/>
            </p:nvSpPr>
            <p:spPr>
              <a:xfrm>
                <a:off x="6056313" y="2906713"/>
                <a:ext cx="15875" cy="23812"/>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7" name="Shape 7795">
                <a:extLst>
                  <a:ext uri="{FF2B5EF4-FFF2-40B4-BE49-F238E27FC236}">
                    <a16:creationId xmlns:a16="http://schemas.microsoft.com/office/drawing/2014/main" id="{30A9C81C-84A1-6983-8EED-019AAEB8142F}"/>
                  </a:ext>
                </a:extLst>
              </p:cNvPr>
              <p:cNvSpPr/>
              <p:nvPr/>
            </p:nvSpPr>
            <p:spPr>
              <a:xfrm>
                <a:off x="6030913" y="2820988"/>
                <a:ext cx="65088" cy="57150"/>
              </a:xfrm>
              <a:custGeom>
                <a:avLst/>
                <a:gdLst/>
                <a:ahLst/>
                <a:cxnLst/>
                <a:rect l="0" t="0" r="0" b="0"/>
                <a:pathLst>
                  <a:path w="41" h="36" extrusionOk="0">
                    <a:moveTo>
                      <a:pt x="0" y="36"/>
                    </a:moveTo>
                    <a:lnTo>
                      <a:pt x="41" y="36"/>
                    </a:lnTo>
                    <a:lnTo>
                      <a:pt x="21" y="0"/>
                    </a:lnTo>
                    <a:lnTo>
                      <a:pt x="0" y="36"/>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8" name="Shape 7796">
                <a:extLst>
                  <a:ext uri="{FF2B5EF4-FFF2-40B4-BE49-F238E27FC236}">
                    <a16:creationId xmlns:a16="http://schemas.microsoft.com/office/drawing/2014/main" id="{31655F1E-85AA-D708-1153-90B1D9908200}"/>
                  </a:ext>
                </a:extLst>
              </p:cNvPr>
              <p:cNvSpPr/>
              <p:nvPr/>
            </p:nvSpPr>
            <p:spPr>
              <a:xfrm>
                <a:off x="5908675" y="2495550"/>
                <a:ext cx="187325" cy="282575"/>
              </a:xfrm>
              <a:custGeom>
                <a:avLst/>
                <a:gdLst/>
                <a:ahLst/>
                <a:cxnLst/>
                <a:rect l="0" t="0" r="0" b="0"/>
                <a:pathLst>
                  <a:path w="160" h="242" extrusionOk="0">
                    <a:moveTo>
                      <a:pt x="0" y="233"/>
                    </a:moveTo>
                    <a:cubicBezTo>
                      <a:pt x="0" y="238"/>
                      <a:pt x="4" y="242"/>
                      <a:pt x="9" y="242"/>
                    </a:cubicBezTo>
                    <a:cubicBezTo>
                      <a:pt x="151" y="242"/>
                      <a:pt x="151" y="242"/>
                      <a:pt x="151" y="242"/>
                    </a:cubicBezTo>
                    <a:cubicBezTo>
                      <a:pt x="156" y="242"/>
                      <a:pt x="160" y="238"/>
                      <a:pt x="160" y="233"/>
                    </a:cubicBezTo>
                    <a:cubicBezTo>
                      <a:pt x="160" y="0"/>
                      <a:pt x="160" y="0"/>
                      <a:pt x="160" y="0"/>
                    </a:cubicBezTo>
                    <a:cubicBezTo>
                      <a:pt x="0" y="0"/>
                      <a:pt x="0" y="0"/>
                      <a:pt x="0" y="0"/>
                    </a:cubicBezTo>
                    <a:lnTo>
                      <a:pt x="0" y="233"/>
                    </a:lnTo>
                    <a:close/>
                    <a:moveTo>
                      <a:pt x="80" y="227"/>
                    </a:moveTo>
                    <a:cubicBezTo>
                      <a:pt x="71" y="227"/>
                      <a:pt x="63" y="220"/>
                      <a:pt x="63" y="210"/>
                    </a:cubicBezTo>
                    <a:cubicBezTo>
                      <a:pt x="63" y="200"/>
                      <a:pt x="71" y="192"/>
                      <a:pt x="80" y="192"/>
                    </a:cubicBezTo>
                    <a:cubicBezTo>
                      <a:pt x="90" y="192"/>
                      <a:pt x="98" y="200"/>
                      <a:pt x="98" y="210"/>
                    </a:cubicBezTo>
                    <a:cubicBezTo>
                      <a:pt x="98" y="220"/>
                      <a:pt x="90" y="227"/>
                      <a:pt x="80" y="227"/>
                    </a:cubicBezTo>
                    <a:close/>
                    <a:moveTo>
                      <a:pt x="72" y="175"/>
                    </a:moveTo>
                    <a:cubicBezTo>
                      <a:pt x="72" y="171"/>
                      <a:pt x="76" y="167"/>
                      <a:pt x="80" y="167"/>
                    </a:cubicBezTo>
                    <a:cubicBezTo>
                      <a:pt x="85" y="167"/>
                      <a:pt x="88" y="171"/>
                      <a:pt x="88" y="175"/>
                    </a:cubicBezTo>
                    <a:cubicBezTo>
                      <a:pt x="88" y="179"/>
                      <a:pt x="85" y="183"/>
                      <a:pt x="80" y="183"/>
                    </a:cubicBezTo>
                    <a:cubicBezTo>
                      <a:pt x="76" y="183"/>
                      <a:pt x="72" y="179"/>
                      <a:pt x="72" y="175"/>
                    </a:cubicBezTo>
                    <a:close/>
                    <a:moveTo>
                      <a:pt x="29" y="12"/>
                    </a:moveTo>
                    <a:cubicBezTo>
                      <a:pt x="131" y="12"/>
                      <a:pt x="131" y="12"/>
                      <a:pt x="131" y="12"/>
                    </a:cubicBezTo>
                    <a:cubicBezTo>
                      <a:pt x="131" y="33"/>
                      <a:pt x="131" y="33"/>
                      <a:pt x="131" y="33"/>
                    </a:cubicBezTo>
                    <a:cubicBezTo>
                      <a:pt x="29" y="33"/>
                      <a:pt x="29" y="33"/>
                      <a:pt x="29" y="33"/>
                    </a:cubicBezTo>
                    <a:lnTo>
                      <a:pt x="29" y="12"/>
                    </a:lnTo>
                    <a:close/>
                    <a:moveTo>
                      <a:pt x="29" y="43"/>
                    </a:moveTo>
                    <a:cubicBezTo>
                      <a:pt x="131" y="43"/>
                      <a:pt x="131" y="43"/>
                      <a:pt x="131" y="43"/>
                    </a:cubicBezTo>
                    <a:cubicBezTo>
                      <a:pt x="131" y="64"/>
                      <a:pt x="131" y="64"/>
                      <a:pt x="131" y="64"/>
                    </a:cubicBezTo>
                    <a:cubicBezTo>
                      <a:pt x="29" y="64"/>
                      <a:pt x="29" y="64"/>
                      <a:pt x="29" y="64"/>
                    </a:cubicBezTo>
                    <a:lnTo>
                      <a:pt x="29" y="43"/>
                    </a:lnTo>
                    <a:close/>
                    <a:moveTo>
                      <a:pt x="29" y="73"/>
                    </a:moveTo>
                    <a:cubicBezTo>
                      <a:pt x="131" y="73"/>
                      <a:pt x="131" y="73"/>
                      <a:pt x="131" y="73"/>
                    </a:cubicBezTo>
                    <a:cubicBezTo>
                      <a:pt x="131" y="94"/>
                      <a:pt x="131" y="94"/>
                      <a:pt x="131" y="94"/>
                    </a:cubicBezTo>
                    <a:cubicBezTo>
                      <a:pt x="29" y="94"/>
                      <a:pt x="29" y="94"/>
                      <a:pt x="29" y="94"/>
                    </a:cubicBezTo>
                    <a:lnTo>
                      <a:pt x="29" y="73"/>
                    </a:lnTo>
                    <a:close/>
                    <a:moveTo>
                      <a:pt x="29" y="104"/>
                    </a:moveTo>
                    <a:cubicBezTo>
                      <a:pt x="131" y="104"/>
                      <a:pt x="131" y="104"/>
                      <a:pt x="131" y="104"/>
                    </a:cubicBezTo>
                    <a:cubicBezTo>
                      <a:pt x="131" y="125"/>
                      <a:pt x="131" y="125"/>
                      <a:pt x="131" y="125"/>
                    </a:cubicBezTo>
                    <a:cubicBezTo>
                      <a:pt x="29" y="125"/>
                      <a:pt x="29" y="125"/>
                      <a:pt x="29" y="125"/>
                    </a:cubicBezTo>
                    <a:lnTo>
                      <a:pt x="29" y="104"/>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9" name="Shape 7797">
                <a:extLst>
                  <a:ext uri="{FF2B5EF4-FFF2-40B4-BE49-F238E27FC236}">
                    <a16:creationId xmlns:a16="http://schemas.microsoft.com/office/drawing/2014/main" id="{55229530-48EE-E829-E68C-2B31E9B85C9B}"/>
                  </a:ext>
                </a:extLst>
              </p:cNvPr>
              <p:cNvSpPr/>
              <p:nvPr/>
            </p:nvSpPr>
            <p:spPr>
              <a:xfrm>
                <a:off x="5908675" y="2417763"/>
                <a:ext cx="187325" cy="65087"/>
              </a:xfrm>
              <a:custGeom>
                <a:avLst/>
                <a:gdLst/>
                <a:ahLst/>
                <a:cxnLst/>
                <a:rect l="0" t="0" r="0" b="0"/>
                <a:pathLst>
                  <a:path w="160" h="55" extrusionOk="0">
                    <a:moveTo>
                      <a:pt x="151" y="0"/>
                    </a:moveTo>
                    <a:cubicBezTo>
                      <a:pt x="9" y="0"/>
                      <a:pt x="9" y="0"/>
                      <a:pt x="9" y="0"/>
                    </a:cubicBezTo>
                    <a:cubicBezTo>
                      <a:pt x="4" y="0"/>
                      <a:pt x="0" y="4"/>
                      <a:pt x="0" y="9"/>
                    </a:cubicBezTo>
                    <a:cubicBezTo>
                      <a:pt x="0" y="55"/>
                      <a:pt x="0" y="55"/>
                      <a:pt x="0" y="55"/>
                    </a:cubicBezTo>
                    <a:cubicBezTo>
                      <a:pt x="160" y="55"/>
                      <a:pt x="160" y="55"/>
                      <a:pt x="160" y="55"/>
                    </a:cubicBezTo>
                    <a:cubicBezTo>
                      <a:pt x="160" y="9"/>
                      <a:pt x="160" y="9"/>
                      <a:pt x="160" y="9"/>
                    </a:cubicBezTo>
                    <a:cubicBezTo>
                      <a:pt x="160" y="4"/>
                      <a:pt x="156" y="0"/>
                      <a:pt x="151" y="0"/>
                    </a:cubicBezTo>
                    <a:close/>
                    <a:moveTo>
                      <a:pt x="93" y="38"/>
                    </a:moveTo>
                    <a:cubicBezTo>
                      <a:pt x="29" y="38"/>
                      <a:pt x="29" y="38"/>
                      <a:pt x="29" y="38"/>
                    </a:cubicBezTo>
                    <a:cubicBezTo>
                      <a:pt x="29" y="22"/>
                      <a:pt x="29" y="22"/>
                      <a:pt x="29" y="22"/>
                    </a:cubicBezTo>
                    <a:cubicBezTo>
                      <a:pt x="93" y="22"/>
                      <a:pt x="93" y="22"/>
                      <a:pt x="93" y="22"/>
                    </a:cubicBezTo>
                    <a:lnTo>
                      <a:pt x="93" y="38"/>
                    </a:lnTo>
                    <a:close/>
                    <a:moveTo>
                      <a:pt x="117" y="43"/>
                    </a:moveTo>
                    <a:cubicBezTo>
                      <a:pt x="110" y="43"/>
                      <a:pt x="104" y="37"/>
                      <a:pt x="104" y="30"/>
                    </a:cubicBezTo>
                    <a:cubicBezTo>
                      <a:pt x="104" y="22"/>
                      <a:pt x="110" y="16"/>
                      <a:pt x="117" y="16"/>
                    </a:cubicBezTo>
                    <a:cubicBezTo>
                      <a:pt x="125" y="16"/>
                      <a:pt x="131" y="22"/>
                      <a:pt x="131" y="30"/>
                    </a:cubicBezTo>
                    <a:cubicBezTo>
                      <a:pt x="131" y="37"/>
                      <a:pt x="125" y="43"/>
                      <a:pt x="117" y="43"/>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0" name="Shape 7798">
                <a:extLst>
                  <a:ext uri="{FF2B5EF4-FFF2-40B4-BE49-F238E27FC236}">
                    <a16:creationId xmlns:a16="http://schemas.microsoft.com/office/drawing/2014/main" id="{A7935228-50E1-497C-CDC2-3C75EE2EE98A}"/>
                  </a:ext>
                </a:extLst>
              </p:cNvPr>
              <p:cNvSpPr/>
              <p:nvPr/>
            </p:nvSpPr>
            <p:spPr>
              <a:xfrm>
                <a:off x="5592763" y="2417763"/>
                <a:ext cx="30163" cy="20637"/>
              </a:xfrm>
              <a:custGeom>
                <a:avLst/>
                <a:gdLst/>
                <a:ahLst/>
                <a:cxnLst/>
                <a:rect l="0" t="0" r="0" b="0"/>
                <a:pathLst>
                  <a:path w="25" h="18" extrusionOk="0">
                    <a:moveTo>
                      <a:pt x="24" y="14"/>
                    </a:moveTo>
                    <a:cubicBezTo>
                      <a:pt x="25" y="14"/>
                      <a:pt x="25" y="14"/>
                      <a:pt x="25" y="14"/>
                    </a:cubicBezTo>
                    <a:cubicBezTo>
                      <a:pt x="25" y="0"/>
                      <a:pt x="25" y="0"/>
                      <a:pt x="25" y="0"/>
                    </a:cubicBezTo>
                    <a:cubicBezTo>
                      <a:pt x="24" y="0"/>
                      <a:pt x="24" y="0"/>
                      <a:pt x="24" y="0"/>
                    </a:cubicBezTo>
                    <a:cubicBezTo>
                      <a:pt x="16" y="0"/>
                      <a:pt x="8" y="2"/>
                      <a:pt x="0" y="6"/>
                    </a:cubicBezTo>
                    <a:cubicBezTo>
                      <a:pt x="7" y="18"/>
                      <a:pt x="7" y="18"/>
                      <a:pt x="7" y="18"/>
                    </a:cubicBezTo>
                    <a:cubicBezTo>
                      <a:pt x="12" y="15"/>
                      <a:pt x="18" y="14"/>
                      <a:pt x="24" y="14"/>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1" name="Shape 7799">
                <a:extLst>
                  <a:ext uri="{FF2B5EF4-FFF2-40B4-BE49-F238E27FC236}">
                    <a16:creationId xmlns:a16="http://schemas.microsoft.com/office/drawing/2014/main" id="{08B3CEE0-E9D3-8617-1E77-3C29BEF6FFF0}"/>
                  </a:ext>
                </a:extLst>
              </p:cNvPr>
              <p:cNvSpPr/>
              <p:nvPr/>
            </p:nvSpPr>
            <p:spPr>
              <a:xfrm>
                <a:off x="5646738" y="2417763"/>
                <a:ext cx="26988"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2" name="Shape 7800">
                <a:extLst>
                  <a:ext uri="{FF2B5EF4-FFF2-40B4-BE49-F238E27FC236}">
                    <a16:creationId xmlns:a16="http://schemas.microsoft.com/office/drawing/2014/main" id="{987F0F0B-6B75-04EA-DF24-B1D8E2CEC00A}"/>
                  </a:ext>
                </a:extLst>
              </p:cNvPr>
              <p:cNvSpPr/>
              <p:nvPr/>
            </p:nvSpPr>
            <p:spPr>
              <a:xfrm>
                <a:off x="5697538" y="241776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3" name="Shape 7801">
                <a:extLst>
                  <a:ext uri="{FF2B5EF4-FFF2-40B4-BE49-F238E27FC236}">
                    <a16:creationId xmlns:a16="http://schemas.microsoft.com/office/drawing/2014/main" id="{83E7DFD5-7294-8FF6-7654-913A7E8708AA}"/>
                  </a:ext>
                </a:extLst>
              </p:cNvPr>
              <p:cNvSpPr/>
              <p:nvPr/>
            </p:nvSpPr>
            <p:spPr>
              <a:xfrm>
                <a:off x="5748338" y="241776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4" name="Shape 7802">
                <a:extLst>
                  <a:ext uri="{FF2B5EF4-FFF2-40B4-BE49-F238E27FC236}">
                    <a16:creationId xmlns:a16="http://schemas.microsoft.com/office/drawing/2014/main" id="{2CA38EE1-1604-9974-8AFF-754A6E7EEE2E}"/>
                  </a:ext>
                </a:extLst>
              </p:cNvPr>
              <p:cNvSpPr/>
              <p:nvPr/>
            </p:nvSpPr>
            <p:spPr>
              <a:xfrm>
                <a:off x="5799138" y="241776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5" name="Shape 7803">
                <a:extLst>
                  <a:ext uri="{FF2B5EF4-FFF2-40B4-BE49-F238E27FC236}">
                    <a16:creationId xmlns:a16="http://schemas.microsoft.com/office/drawing/2014/main" id="{96EF5A60-2695-760C-B128-54D55641A573}"/>
                  </a:ext>
                </a:extLst>
              </p:cNvPr>
              <p:cNvSpPr/>
              <p:nvPr/>
            </p:nvSpPr>
            <p:spPr>
              <a:xfrm>
                <a:off x="5857875" y="2417763"/>
                <a:ext cx="25400" cy="15875"/>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6" name="Shape 7804">
                <a:extLst>
                  <a:ext uri="{FF2B5EF4-FFF2-40B4-BE49-F238E27FC236}">
                    <a16:creationId xmlns:a16="http://schemas.microsoft.com/office/drawing/2014/main" id="{4ED8901C-D353-2B25-6101-FAA740FD3D8F}"/>
                  </a:ext>
                </a:extLst>
              </p:cNvPr>
              <p:cNvSpPr/>
              <p:nvPr/>
            </p:nvSpPr>
            <p:spPr>
              <a:xfrm>
                <a:off x="5564188" y="2444750"/>
                <a:ext cx="22225" cy="28575"/>
              </a:xfrm>
              <a:custGeom>
                <a:avLst/>
                <a:gdLst/>
                <a:ahLst/>
                <a:cxnLst/>
                <a:rect l="0" t="0" r="0" b="0"/>
                <a:pathLst>
                  <a:path w="19" h="24" extrusionOk="0">
                    <a:moveTo>
                      <a:pt x="19" y="7"/>
                    </a:moveTo>
                    <a:cubicBezTo>
                      <a:pt x="7" y="0"/>
                      <a:pt x="7" y="0"/>
                      <a:pt x="7" y="0"/>
                    </a:cubicBezTo>
                    <a:cubicBezTo>
                      <a:pt x="3" y="7"/>
                      <a:pt x="0" y="15"/>
                      <a:pt x="0" y="23"/>
                    </a:cubicBezTo>
                    <a:cubicBezTo>
                      <a:pt x="14" y="24"/>
                      <a:pt x="14" y="24"/>
                      <a:pt x="14" y="24"/>
                    </a:cubicBezTo>
                    <a:cubicBezTo>
                      <a:pt x="14" y="18"/>
                      <a:pt x="16" y="12"/>
                      <a:pt x="19" y="7"/>
                    </a:cubicBez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7" name="Shape 7805">
                <a:extLst>
                  <a:ext uri="{FF2B5EF4-FFF2-40B4-BE49-F238E27FC236}">
                    <a16:creationId xmlns:a16="http://schemas.microsoft.com/office/drawing/2014/main" id="{C0D675DE-721C-7572-8C2E-077297E12E7F}"/>
                  </a:ext>
                </a:extLst>
              </p:cNvPr>
              <p:cNvSpPr/>
              <p:nvPr/>
            </p:nvSpPr>
            <p:spPr>
              <a:xfrm>
                <a:off x="5564188" y="2497138"/>
                <a:ext cx="15875" cy="25400"/>
              </a:xfrm>
              <a:prstGeom prst="rect">
                <a:avLst/>
              </a:pr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8" name="Shape 7806">
                <a:extLst>
                  <a:ext uri="{FF2B5EF4-FFF2-40B4-BE49-F238E27FC236}">
                    <a16:creationId xmlns:a16="http://schemas.microsoft.com/office/drawing/2014/main" id="{57763456-5ED9-3942-2AC7-5E9A0094BE8D}"/>
                  </a:ext>
                </a:extLst>
              </p:cNvPr>
              <p:cNvSpPr/>
              <p:nvPr/>
            </p:nvSpPr>
            <p:spPr>
              <a:xfrm>
                <a:off x="5538788" y="2551113"/>
                <a:ext cx="66675" cy="55562"/>
              </a:xfrm>
              <a:custGeom>
                <a:avLst/>
                <a:gdLst/>
                <a:ahLst/>
                <a:cxnLst/>
                <a:rect l="0" t="0" r="0" b="0"/>
                <a:pathLst>
                  <a:path w="42" h="35" extrusionOk="0">
                    <a:moveTo>
                      <a:pt x="42" y="0"/>
                    </a:moveTo>
                    <a:lnTo>
                      <a:pt x="0" y="0"/>
                    </a:lnTo>
                    <a:lnTo>
                      <a:pt x="21" y="35"/>
                    </a:lnTo>
                    <a:lnTo>
                      <a:pt x="42" y="0"/>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grpSp>
      </p:grpSp>
      <p:pic>
        <p:nvPicPr>
          <p:cNvPr id="70" name="Picture 69">
            <a:extLst>
              <a:ext uri="{FF2B5EF4-FFF2-40B4-BE49-F238E27FC236}">
                <a16:creationId xmlns:a16="http://schemas.microsoft.com/office/drawing/2014/main" id="{E26BEAC9-23F9-C879-C03C-69DB09340A64}"/>
              </a:ext>
            </a:extLst>
          </p:cNvPr>
          <p:cNvPicPr>
            <a:picLocks noChangeAspect="1"/>
          </p:cNvPicPr>
          <p:nvPr/>
        </p:nvPicPr>
        <p:blipFill rotWithShape="1">
          <a:blip r:embed="rId2" cstate="print">
            <a:duotone>
              <a:prstClr val="black"/>
              <a:srgbClr val="011422">
                <a:tint val="45000"/>
                <a:satMod val="400000"/>
              </a:srgbClr>
            </a:duotone>
            <a:extLst>
              <a:ext uri="{28A0092B-C50C-407E-A947-70E740481C1C}">
                <a14:useLocalDpi xmlns:a14="http://schemas.microsoft.com/office/drawing/2010/main" val="0"/>
              </a:ext>
            </a:extLst>
          </a:blip>
          <a:srcRect b="12859"/>
          <a:stretch/>
        </p:blipFill>
        <p:spPr>
          <a:xfrm>
            <a:off x="1327407" y="4506383"/>
            <a:ext cx="429884" cy="374606"/>
          </a:xfrm>
          <a:prstGeom prst="rect">
            <a:avLst/>
          </a:prstGeom>
        </p:spPr>
      </p:pic>
    </p:spTree>
    <p:extLst>
      <p:ext uri="{BB962C8B-B14F-4D97-AF65-F5344CB8AC3E}">
        <p14:creationId xmlns:p14="http://schemas.microsoft.com/office/powerpoint/2010/main" val="293598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grpSp>
        <p:nvGrpSpPr>
          <p:cNvPr id="3" name="Group 2">
            <a:extLst>
              <a:ext uri="{FF2B5EF4-FFF2-40B4-BE49-F238E27FC236}">
                <a16:creationId xmlns:a16="http://schemas.microsoft.com/office/drawing/2014/main" id="{1FF19E99-8C66-2489-281A-05A1544F7DFE}"/>
              </a:ext>
            </a:extLst>
          </p:cNvPr>
          <p:cNvGrpSpPr/>
          <p:nvPr/>
        </p:nvGrpSpPr>
        <p:grpSpPr>
          <a:xfrm>
            <a:off x="678883" y="2902169"/>
            <a:ext cx="10834235" cy="1177306"/>
            <a:chOff x="678883" y="2596537"/>
            <a:chExt cx="10834235" cy="1726616"/>
          </a:xfrm>
        </p:grpSpPr>
        <p:sp>
          <p:nvSpPr>
            <p:cNvPr id="13" name="Google Shape;1931;p67">
              <a:extLst>
                <a:ext uri="{FF2B5EF4-FFF2-40B4-BE49-F238E27FC236}">
                  <a16:creationId xmlns:a16="http://schemas.microsoft.com/office/drawing/2014/main" id="{C418FF75-7BAC-C06B-59DF-8C7845316E32}"/>
                </a:ext>
              </a:extLst>
            </p:cNvPr>
            <p:cNvSpPr/>
            <p:nvPr/>
          </p:nvSpPr>
          <p:spPr>
            <a:xfrm rot="5400000">
              <a:off x="94219" y="3181201"/>
              <a:ext cx="1726616"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accent1">
                <a:lumMod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2</a:t>
              </a:r>
              <a:endParaRPr sz="2400" kern="0" dirty="0">
                <a:solidFill>
                  <a:schemeClr val="bg1"/>
                </a:solidFill>
                <a:latin typeface="Calibri" panose="020F0502020204030204" pitchFamily="34" charset="0"/>
                <a:ea typeface="Calibri"/>
                <a:cs typeface="Calibri"/>
                <a:sym typeface="Calibri"/>
              </a:endParaRPr>
            </a:p>
          </p:txBody>
        </p:sp>
        <p:sp>
          <p:nvSpPr>
            <p:cNvPr id="14" name="Rectangle 13">
              <a:extLst>
                <a:ext uri="{FF2B5EF4-FFF2-40B4-BE49-F238E27FC236}">
                  <a16:creationId xmlns:a16="http://schemas.microsoft.com/office/drawing/2014/main" id="{69DDB900-15D4-BF06-B7BC-3ECA5840F009}"/>
                </a:ext>
              </a:extLst>
            </p:cNvPr>
            <p:cNvSpPr/>
            <p:nvPr/>
          </p:nvSpPr>
          <p:spPr>
            <a:xfrm>
              <a:off x="1328286" y="2657469"/>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Filtering and Sorting Data</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Pivot tables offer easy filtering and sorting options to focus on specific data points</a:t>
              </a:r>
            </a:p>
          </p:txBody>
        </p:sp>
      </p:grpSp>
      <p:grpSp>
        <p:nvGrpSpPr>
          <p:cNvPr id="5" name="Group 4">
            <a:extLst>
              <a:ext uri="{FF2B5EF4-FFF2-40B4-BE49-F238E27FC236}">
                <a16:creationId xmlns:a16="http://schemas.microsoft.com/office/drawing/2014/main" id="{9F4E4772-41CD-ADE5-A215-901B262D04CF}"/>
              </a:ext>
            </a:extLst>
          </p:cNvPr>
          <p:cNvGrpSpPr/>
          <p:nvPr/>
        </p:nvGrpSpPr>
        <p:grpSpPr>
          <a:xfrm>
            <a:off x="678882" y="4144504"/>
            <a:ext cx="10836000" cy="1309239"/>
            <a:chOff x="678882" y="4357432"/>
            <a:chExt cx="10834236" cy="1725868"/>
          </a:xfrm>
        </p:grpSpPr>
        <p:sp>
          <p:nvSpPr>
            <p:cNvPr id="11" name="Google Shape;1930;p67">
              <a:extLst>
                <a:ext uri="{FF2B5EF4-FFF2-40B4-BE49-F238E27FC236}">
                  <a16:creationId xmlns:a16="http://schemas.microsoft.com/office/drawing/2014/main" id="{BFCF3FD4-2329-36DC-6B19-22F7F77B322F}"/>
                </a:ext>
              </a:extLst>
            </p:cNvPr>
            <p:cNvSpPr/>
            <p:nvPr/>
          </p:nvSpPr>
          <p:spPr>
            <a:xfrm rot="5400000">
              <a:off x="94592" y="4941722"/>
              <a:ext cx="1725868"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tx1">
                <a:lumMod val="50000"/>
                <a:lumOff val="50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3</a:t>
              </a:r>
              <a:endParaRPr sz="2400" kern="0" dirty="0">
                <a:solidFill>
                  <a:schemeClr val="bg1"/>
                </a:solidFill>
                <a:latin typeface="Calibri" panose="020F0502020204030204" pitchFamily="34" charset="0"/>
                <a:ea typeface="Calibri"/>
                <a:cs typeface="Calibri"/>
                <a:sym typeface="Calibri"/>
              </a:endParaRPr>
            </a:p>
          </p:txBody>
        </p:sp>
        <p:sp>
          <p:nvSpPr>
            <p:cNvPr id="12" name="Rectangle 11">
              <a:extLst>
                <a:ext uri="{FF2B5EF4-FFF2-40B4-BE49-F238E27FC236}">
                  <a16:creationId xmlns:a16="http://schemas.microsoft.com/office/drawing/2014/main" id="{5434600E-0003-A55A-E9E7-E30F8AA784AF}"/>
                </a:ext>
              </a:extLst>
            </p:cNvPr>
            <p:cNvSpPr/>
            <p:nvPr/>
          </p:nvSpPr>
          <p:spPr>
            <a:xfrm>
              <a:off x="1328286" y="4417924"/>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Conditional Formatting for Insights</a:t>
              </a:r>
            </a:p>
            <a:p>
              <a:pPr marL="342900" indent="-342900">
                <a:buFont typeface="Arial" panose="020B0604020202020204" pitchFamily="34" charset="0"/>
                <a:buChar char="•"/>
              </a:pPr>
              <a:r>
                <a:rPr lang="en-US" sz="2200" dirty="0">
                  <a:solidFill>
                    <a:schemeClr val="bg2">
                      <a:lumMod val="10000"/>
                    </a:schemeClr>
                  </a:solidFill>
                  <a:latin typeface="Calibri" panose="020F0502020204030204" pitchFamily="34" charset="0"/>
                </a:rPr>
                <a:t>Use conditional formatting to visually highlight data points and detect patterns in your dataset.</a:t>
              </a:r>
            </a:p>
          </p:txBody>
        </p:sp>
      </p:grpSp>
      <p:grpSp>
        <p:nvGrpSpPr>
          <p:cNvPr id="6" name="Group 5">
            <a:extLst>
              <a:ext uri="{FF2B5EF4-FFF2-40B4-BE49-F238E27FC236}">
                <a16:creationId xmlns:a16="http://schemas.microsoft.com/office/drawing/2014/main" id="{19886DC4-C9C8-1A3D-CD96-B0D0703C403F}"/>
              </a:ext>
            </a:extLst>
          </p:cNvPr>
          <p:cNvGrpSpPr/>
          <p:nvPr/>
        </p:nvGrpSpPr>
        <p:grpSpPr>
          <a:xfrm>
            <a:off x="678883" y="1659835"/>
            <a:ext cx="10834235" cy="1177306"/>
            <a:chOff x="678883" y="713460"/>
            <a:chExt cx="10834235" cy="1726616"/>
          </a:xfrm>
        </p:grpSpPr>
        <p:sp>
          <p:nvSpPr>
            <p:cNvPr id="9" name="Google Shape;1931;p67">
              <a:extLst>
                <a:ext uri="{FF2B5EF4-FFF2-40B4-BE49-F238E27FC236}">
                  <a16:creationId xmlns:a16="http://schemas.microsoft.com/office/drawing/2014/main" id="{7EF79A3A-19B1-11A3-869A-8D901E8EE637}"/>
                </a:ext>
              </a:extLst>
            </p:cNvPr>
            <p:cNvSpPr/>
            <p:nvPr/>
          </p:nvSpPr>
          <p:spPr>
            <a:xfrm rot="5400000">
              <a:off x="94219" y="1298124"/>
              <a:ext cx="1726616"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tx1">
                <a:lumMod val="25000"/>
                <a:lumOff val="75000"/>
              </a:schemeClr>
            </a:solidFill>
            <a:ln>
              <a:noFill/>
            </a:ln>
          </p:spPr>
          <p:txBody>
            <a:bodyPr spcFirstLastPara="1" vert="vert270" wrap="square" lIns="0" tIns="0" rIns="0" bIns="0" anchor="ctr" anchorCtr="0">
              <a:noAutofit/>
            </a:bodyPr>
            <a:lstStyle/>
            <a:p>
              <a:pPr algn="ctr" defTabSz="1828800">
                <a:buClr>
                  <a:srgbClr val="000000"/>
                </a:buClr>
              </a:pPr>
              <a:r>
                <a:rPr lang="en-IN" sz="2400" kern="0" dirty="0">
                  <a:solidFill>
                    <a:schemeClr val="bg1"/>
                  </a:solidFill>
                  <a:latin typeface="Calibri" panose="020F0502020204030204" pitchFamily="34" charset="0"/>
                  <a:ea typeface="Calibri"/>
                  <a:cs typeface="Calibri"/>
                  <a:sym typeface="Calibri"/>
                </a:rPr>
                <a:t>1</a:t>
              </a:r>
              <a:endParaRPr sz="2400" kern="0" dirty="0">
                <a:solidFill>
                  <a:schemeClr val="bg1"/>
                </a:solidFill>
                <a:latin typeface="Calibri" panose="020F0502020204030204" pitchFamily="34" charset="0"/>
                <a:ea typeface="Calibri"/>
                <a:cs typeface="Calibri"/>
                <a:sym typeface="Calibri"/>
              </a:endParaRPr>
            </a:p>
          </p:txBody>
        </p:sp>
        <p:sp>
          <p:nvSpPr>
            <p:cNvPr id="10" name="Rectangle 9">
              <a:extLst>
                <a:ext uri="{FF2B5EF4-FFF2-40B4-BE49-F238E27FC236}">
                  <a16:creationId xmlns:a16="http://schemas.microsoft.com/office/drawing/2014/main" id="{BCE7AB80-BCC1-0E1C-0A10-492A07615104}"/>
                </a:ext>
              </a:extLst>
            </p:cNvPr>
            <p:cNvSpPr/>
            <p:nvPr/>
          </p:nvSpPr>
          <p:spPr>
            <a:xfrm>
              <a:off x="1328286" y="774392"/>
              <a:ext cx="10184832" cy="1604754"/>
            </a:xfrm>
            <a:prstGeom prst="rect">
              <a:avLst/>
            </a:prstGeom>
          </p:spPr>
          <p:txBody>
            <a:bodyPr wrap="square" lIns="0" tIns="0" rIns="0" bIns="0" anchor="ctr" anchorCtr="0">
              <a:noAutofit/>
            </a:bodyPr>
            <a:lstStyle/>
            <a:p>
              <a:r>
                <a:rPr lang="en-US" sz="2400" b="1" dirty="0">
                  <a:latin typeface="Calibri" panose="020F0502020204030204" pitchFamily="34" charset="0"/>
                </a:rPr>
                <a:t>Modifying Pivot Tables</a:t>
              </a:r>
            </a:p>
            <a:p>
              <a:pPr marL="342900" indent="-342900">
                <a:buFont typeface="Arial" panose="020B0604020202020204" pitchFamily="34" charset="0"/>
                <a:buChar char="•"/>
              </a:pPr>
              <a:r>
                <a:rPr lang="en-US" sz="2200" spc="-20" dirty="0">
                  <a:solidFill>
                    <a:schemeClr val="bg2">
                      <a:lumMod val="10000"/>
                    </a:schemeClr>
                  </a:solidFill>
                  <a:latin typeface="Calibri" panose="020F0502020204030204" pitchFamily="34" charset="0"/>
                </a:rPr>
                <a:t>You can modify a pivot table by adding or removing fields, changing the layout, or applying different calculations.</a:t>
              </a:r>
            </a:p>
          </p:txBody>
        </p:sp>
      </p:grpSp>
      <p:cxnSp>
        <p:nvCxnSpPr>
          <p:cNvPr id="7" name="Straight Connector 6">
            <a:extLst>
              <a:ext uri="{FF2B5EF4-FFF2-40B4-BE49-F238E27FC236}">
                <a16:creationId xmlns:a16="http://schemas.microsoft.com/office/drawing/2014/main" id="{72847D77-D4EB-A2F4-DBAE-6B830E80791C}"/>
              </a:ext>
            </a:extLst>
          </p:cNvPr>
          <p:cNvCxnSpPr>
            <a:cxnSpLocks/>
          </p:cNvCxnSpPr>
          <p:nvPr/>
        </p:nvCxnSpPr>
        <p:spPr>
          <a:xfrm>
            <a:off x="1328286" y="2869655"/>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92599A-9AE0-4D5B-DD64-9C12EE3A0E55}"/>
              </a:ext>
            </a:extLst>
          </p:cNvPr>
          <p:cNvCxnSpPr>
            <a:cxnSpLocks/>
          </p:cNvCxnSpPr>
          <p:nvPr/>
        </p:nvCxnSpPr>
        <p:spPr>
          <a:xfrm>
            <a:off x="1328286" y="4111989"/>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25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sp>
        <p:nvSpPr>
          <p:cNvPr id="17" name="Freeform 6">
            <a:extLst>
              <a:ext uri="{FF2B5EF4-FFF2-40B4-BE49-F238E27FC236}">
                <a16:creationId xmlns:a16="http://schemas.microsoft.com/office/drawing/2014/main" id="{16ACD8E1-1F46-27A5-A68C-A876C2FCDB65}"/>
              </a:ext>
            </a:extLst>
          </p:cNvPr>
          <p:cNvSpPr>
            <a:spLocks/>
          </p:cNvSpPr>
          <p:nvPr/>
        </p:nvSpPr>
        <p:spPr bwMode="auto">
          <a:xfrm>
            <a:off x="776848" y="1680017"/>
            <a:ext cx="373861" cy="274869"/>
          </a:xfrm>
          <a:custGeom>
            <a:avLst/>
            <a:gdLst>
              <a:gd name="T0" fmla="*/ 81 w 162"/>
              <a:gd name="T1" fmla="*/ 0 h 119"/>
              <a:gd name="T2" fmla="*/ 0 w 162"/>
              <a:gd name="T3" fmla="*/ 119 h 119"/>
              <a:gd name="T4" fmla="*/ 162 w 162"/>
              <a:gd name="T5" fmla="*/ 119 h 119"/>
              <a:gd name="T6" fmla="*/ 81 w 162"/>
              <a:gd name="T7" fmla="*/ 0 h 119"/>
            </a:gdLst>
            <a:ahLst/>
            <a:cxnLst>
              <a:cxn ang="0">
                <a:pos x="T0" y="T1"/>
              </a:cxn>
              <a:cxn ang="0">
                <a:pos x="T2" y="T3"/>
              </a:cxn>
              <a:cxn ang="0">
                <a:pos x="T4" y="T5"/>
              </a:cxn>
              <a:cxn ang="0">
                <a:pos x="T6" y="T7"/>
              </a:cxn>
            </a:cxnLst>
            <a:rect l="0" t="0" r="r" b="b"/>
            <a:pathLst>
              <a:path w="162" h="119">
                <a:moveTo>
                  <a:pt x="81" y="0"/>
                </a:moveTo>
                <a:cubicBezTo>
                  <a:pt x="34" y="18"/>
                  <a:pt x="0" y="65"/>
                  <a:pt x="0" y="119"/>
                </a:cubicBezTo>
                <a:cubicBezTo>
                  <a:pt x="162" y="119"/>
                  <a:pt x="162" y="119"/>
                  <a:pt x="162" y="119"/>
                </a:cubicBezTo>
                <a:cubicBezTo>
                  <a:pt x="162" y="65"/>
                  <a:pt x="129" y="19"/>
                  <a:pt x="8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Rectangle: Rounded Corners 17">
            <a:extLst>
              <a:ext uri="{FF2B5EF4-FFF2-40B4-BE49-F238E27FC236}">
                <a16:creationId xmlns:a16="http://schemas.microsoft.com/office/drawing/2014/main" id="{C37101FF-04D3-2935-E07C-C17467E232EF}"/>
              </a:ext>
            </a:extLst>
          </p:cNvPr>
          <p:cNvSpPr/>
          <p:nvPr/>
        </p:nvSpPr>
        <p:spPr>
          <a:xfrm>
            <a:off x="661075" y="1935862"/>
            <a:ext cx="10851475" cy="567664"/>
          </a:xfrm>
          <a:prstGeom prst="roundRect">
            <a:avLst>
              <a:gd name="adj" fmla="val 972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404000" rtlCol="0" anchor="ctr"/>
          <a:lstStyle/>
          <a:p>
            <a:r>
              <a:rPr lang="en-US" sz="2400" b="1" dirty="0">
                <a:solidFill>
                  <a:schemeClr val="tx1"/>
                </a:solidFill>
                <a:latin typeface="Calibri" panose="020F0502020204030204" pitchFamily="34" charset="0"/>
              </a:rPr>
              <a:t>Superstore Dataset: Practical Exercise</a:t>
            </a:r>
          </a:p>
        </p:txBody>
      </p:sp>
      <p:sp>
        <p:nvSpPr>
          <p:cNvPr id="19" name="Content Placeholder 2">
            <a:extLst>
              <a:ext uri="{FF2B5EF4-FFF2-40B4-BE49-F238E27FC236}">
                <a16:creationId xmlns:a16="http://schemas.microsoft.com/office/drawing/2014/main" id="{5075A804-0339-2BE9-AD1F-A36785282E73}"/>
              </a:ext>
            </a:extLst>
          </p:cNvPr>
          <p:cNvSpPr txBox="1">
            <a:spLocks/>
          </p:cNvSpPr>
          <p:nvPr/>
        </p:nvSpPr>
        <p:spPr>
          <a:xfrm>
            <a:off x="661075" y="2814219"/>
            <a:ext cx="10834234" cy="244358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spcAft>
                <a:spcPts val="400"/>
              </a:spcAft>
              <a:buFont typeface="Wingdings" panose="05000000000000000000" pitchFamily="2" charset="2"/>
              <a:buChar char="Ø"/>
            </a:pPr>
            <a:r>
              <a:rPr lang="en-US" sz="2200" b="1" dirty="0">
                <a:solidFill>
                  <a:schemeClr val="tx1"/>
                </a:solidFill>
                <a:latin typeface="Calibri" panose="020F0502020204030204" pitchFamily="34" charset="0"/>
              </a:rPr>
              <a:t>Content: </a:t>
            </a:r>
            <a:r>
              <a:rPr lang="en-US" sz="2200" dirty="0">
                <a:latin typeface="Calibri" panose="020F0502020204030204" pitchFamily="34" charset="0"/>
              </a:rPr>
              <a:t>A fictional sales dataset often used for data analysis and learning.</a:t>
            </a:r>
          </a:p>
          <a:p>
            <a:pPr>
              <a:lnSpc>
                <a:spcPct val="100000"/>
              </a:lnSpc>
              <a:spcBef>
                <a:spcPts val="400"/>
              </a:spcBef>
              <a:spcAft>
                <a:spcPts val="400"/>
              </a:spcAft>
              <a:buFont typeface="Wingdings" panose="05000000000000000000" pitchFamily="2" charset="2"/>
              <a:buChar char="Ø"/>
            </a:pPr>
            <a:r>
              <a:rPr lang="en-US" sz="2200" b="1" dirty="0">
                <a:solidFill>
                  <a:schemeClr val="tx1"/>
                </a:solidFill>
                <a:latin typeface="Calibri" panose="020F0502020204030204" pitchFamily="34" charset="0"/>
              </a:rPr>
              <a:t>Data Categories: </a:t>
            </a:r>
            <a:r>
              <a:rPr lang="en-US" sz="2200" dirty="0">
                <a:latin typeface="Calibri" panose="020F0502020204030204" pitchFamily="34" charset="0"/>
              </a:rPr>
              <a:t>Covers orders, products, customers, sales, and profits.</a:t>
            </a:r>
          </a:p>
          <a:p>
            <a:pPr>
              <a:lnSpc>
                <a:spcPct val="100000"/>
              </a:lnSpc>
              <a:spcBef>
                <a:spcPts val="400"/>
              </a:spcBef>
              <a:spcAft>
                <a:spcPts val="400"/>
              </a:spcAft>
              <a:buFont typeface="Wingdings" panose="05000000000000000000" pitchFamily="2" charset="2"/>
              <a:buChar char="Ø"/>
            </a:pPr>
            <a:r>
              <a:rPr lang="en-US" sz="2200" b="1" dirty="0">
                <a:solidFill>
                  <a:schemeClr val="tx1"/>
                </a:solidFill>
                <a:latin typeface="Calibri" panose="020F0502020204030204" pitchFamily="34" charset="0"/>
              </a:rPr>
              <a:t>Temporal Scope: </a:t>
            </a:r>
            <a:r>
              <a:rPr lang="en-US" sz="2200" dirty="0">
                <a:latin typeface="Calibri" panose="020F0502020204030204" pitchFamily="34" charset="0"/>
              </a:rPr>
              <a:t>Spans multiple years for time-based analysis.</a:t>
            </a:r>
          </a:p>
          <a:p>
            <a:pPr>
              <a:lnSpc>
                <a:spcPct val="100000"/>
              </a:lnSpc>
              <a:spcBef>
                <a:spcPts val="400"/>
              </a:spcBef>
              <a:spcAft>
                <a:spcPts val="400"/>
              </a:spcAft>
              <a:buFont typeface="Wingdings" panose="05000000000000000000" pitchFamily="2" charset="2"/>
              <a:buChar char="Ø"/>
            </a:pPr>
            <a:r>
              <a:rPr lang="en-US" sz="2200" b="1" dirty="0">
                <a:solidFill>
                  <a:schemeClr val="tx1"/>
                </a:solidFill>
                <a:latin typeface="Calibri" panose="020F0502020204030204" pitchFamily="34" charset="0"/>
              </a:rPr>
              <a:t>Geographical Scope: </a:t>
            </a:r>
            <a:r>
              <a:rPr lang="en-US" sz="2200" dirty="0">
                <a:latin typeface="Calibri" panose="020F0502020204030204" pitchFamily="34" charset="0"/>
              </a:rPr>
              <a:t>Diverse, allowing regional or geographical comparisons.</a:t>
            </a:r>
          </a:p>
          <a:p>
            <a:pPr>
              <a:lnSpc>
                <a:spcPct val="100000"/>
              </a:lnSpc>
              <a:spcBef>
                <a:spcPts val="400"/>
              </a:spcBef>
              <a:spcAft>
                <a:spcPts val="400"/>
              </a:spcAft>
              <a:buFont typeface="Wingdings" panose="05000000000000000000" pitchFamily="2" charset="2"/>
              <a:buChar char="Ø"/>
            </a:pPr>
            <a:r>
              <a:rPr lang="en-US" sz="2200" b="1" dirty="0">
                <a:solidFill>
                  <a:schemeClr val="tx1"/>
                </a:solidFill>
                <a:latin typeface="Calibri" panose="020F0502020204030204" pitchFamily="34" charset="0"/>
              </a:rPr>
              <a:t>Data Size: </a:t>
            </a:r>
            <a:r>
              <a:rPr lang="en-US" sz="2200" dirty="0">
                <a:latin typeface="Calibri" panose="020F0502020204030204" pitchFamily="34" charset="0"/>
              </a:rPr>
              <a:t>Typically includes thousands of rows for comprehensive analysis</a:t>
            </a:r>
          </a:p>
        </p:txBody>
      </p:sp>
      <p:sp>
        <p:nvSpPr>
          <p:cNvPr id="20" name="Freeform 7">
            <a:extLst>
              <a:ext uri="{FF2B5EF4-FFF2-40B4-BE49-F238E27FC236}">
                <a16:creationId xmlns:a16="http://schemas.microsoft.com/office/drawing/2014/main" id="{F1F82E8D-90F6-06D4-26C1-65B9AC4AC68B}"/>
              </a:ext>
            </a:extLst>
          </p:cNvPr>
          <p:cNvSpPr>
            <a:spLocks/>
          </p:cNvSpPr>
          <p:nvPr/>
        </p:nvSpPr>
        <p:spPr bwMode="auto">
          <a:xfrm>
            <a:off x="871995" y="1659835"/>
            <a:ext cx="1061994" cy="1111971"/>
          </a:xfrm>
          <a:custGeom>
            <a:avLst/>
            <a:gdLst>
              <a:gd name="T0" fmla="*/ 332 w 461"/>
              <a:gd name="T1" fmla="*/ 0 h 482"/>
              <a:gd name="T2" fmla="*/ 88 w 461"/>
              <a:gd name="T3" fmla="*/ 0 h 482"/>
              <a:gd name="T4" fmla="*/ 40 w 461"/>
              <a:gd name="T5" fmla="*/ 9 h 482"/>
              <a:gd name="T6" fmla="*/ 0 w 461"/>
              <a:gd name="T7" fmla="*/ 35 h 482"/>
              <a:gd name="T8" fmla="*/ 81 w 461"/>
              <a:gd name="T9" fmla="*/ 35 h 482"/>
              <a:gd name="T10" fmla="*/ 121 w 461"/>
              <a:gd name="T11" fmla="*/ 128 h 482"/>
              <a:gd name="T12" fmla="*/ 121 w 461"/>
              <a:gd name="T13" fmla="*/ 311 h 482"/>
              <a:gd name="T14" fmla="*/ 121 w 461"/>
              <a:gd name="T15" fmla="*/ 312 h 482"/>
              <a:gd name="T16" fmla="*/ 291 w 461"/>
              <a:gd name="T17" fmla="*/ 482 h 482"/>
              <a:gd name="T18" fmla="*/ 461 w 461"/>
              <a:gd name="T19" fmla="*/ 312 h 482"/>
              <a:gd name="T20" fmla="*/ 461 w 461"/>
              <a:gd name="T21" fmla="*/ 312 h 482"/>
              <a:gd name="T22" fmla="*/ 461 w 461"/>
              <a:gd name="T23" fmla="*/ 128 h 482"/>
              <a:gd name="T24" fmla="*/ 332 w 461"/>
              <a:gd name="T2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82">
                <a:moveTo>
                  <a:pt x="332" y="0"/>
                </a:moveTo>
                <a:cubicBezTo>
                  <a:pt x="88" y="0"/>
                  <a:pt x="88" y="0"/>
                  <a:pt x="88" y="0"/>
                </a:cubicBezTo>
                <a:cubicBezTo>
                  <a:pt x="71" y="0"/>
                  <a:pt x="55" y="3"/>
                  <a:pt x="40" y="9"/>
                </a:cubicBezTo>
                <a:cubicBezTo>
                  <a:pt x="25" y="15"/>
                  <a:pt x="11" y="24"/>
                  <a:pt x="0" y="35"/>
                </a:cubicBezTo>
                <a:cubicBezTo>
                  <a:pt x="22" y="13"/>
                  <a:pt x="58" y="13"/>
                  <a:pt x="81" y="35"/>
                </a:cubicBezTo>
                <a:cubicBezTo>
                  <a:pt x="106" y="58"/>
                  <a:pt x="121" y="91"/>
                  <a:pt x="121" y="128"/>
                </a:cubicBezTo>
                <a:cubicBezTo>
                  <a:pt x="121" y="311"/>
                  <a:pt x="121" y="311"/>
                  <a:pt x="121" y="311"/>
                </a:cubicBezTo>
                <a:cubicBezTo>
                  <a:pt x="121" y="311"/>
                  <a:pt x="121" y="311"/>
                  <a:pt x="121" y="312"/>
                </a:cubicBezTo>
                <a:cubicBezTo>
                  <a:pt x="121" y="405"/>
                  <a:pt x="197" y="482"/>
                  <a:pt x="291" y="482"/>
                </a:cubicBezTo>
                <a:cubicBezTo>
                  <a:pt x="385" y="482"/>
                  <a:pt x="461" y="405"/>
                  <a:pt x="461" y="312"/>
                </a:cubicBezTo>
                <a:cubicBezTo>
                  <a:pt x="461" y="312"/>
                  <a:pt x="461" y="312"/>
                  <a:pt x="461" y="312"/>
                </a:cubicBezTo>
                <a:cubicBezTo>
                  <a:pt x="461" y="128"/>
                  <a:pt x="461" y="128"/>
                  <a:pt x="461" y="128"/>
                </a:cubicBezTo>
                <a:cubicBezTo>
                  <a:pt x="461" y="57"/>
                  <a:pt x="403" y="0"/>
                  <a:pt x="3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ru-RU"/>
          </a:p>
        </p:txBody>
      </p:sp>
      <p:sp>
        <p:nvSpPr>
          <p:cNvPr id="21" name="Oval 8">
            <a:extLst>
              <a:ext uri="{FF2B5EF4-FFF2-40B4-BE49-F238E27FC236}">
                <a16:creationId xmlns:a16="http://schemas.microsoft.com/office/drawing/2014/main" id="{92F83719-7BC8-2E2D-6777-A0D9516FF324}"/>
              </a:ext>
            </a:extLst>
          </p:cNvPr>
          <p:cNvSpPr>
            <a:spLocks noChangeArrowheads="1"/>
          </p:cNvSpPr>
          <p:nvPr/>
        </p:nvSpPr>
        <p:spPr bwMode="auto">
          <a:xfrm>
            <a:off x="1215101" y="2051956"/>
            <a:ext cx="654496" cy="65257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ru-RU"/>
          </a:p>
        </p:txBody>
      </p:sp>
      <p:grpSp>
        <p:nvGrpSpPr>
          <p:cNvPr id="2" name="Shape 1306">
            <a:extLst>
              <a:ext uri="{FF2B5EF4-FFF2-40B4-BE49-F238E27FC236}">
                <a16:creationId xmlns:a16="http://schemas.microsoft.com/office/drawing/2014/main" id="{0E7BDC8B-2D16-C9E9-9D06-84A4B1877F7C}"/>
              </a:ext>
            </a:extLst>
          </p:cNvPr>
          <p:cNvGrpSpPr/>
          <p:nvPr/>
        </p:nvGrpSpPr>
        <p:grpSpPr>
          <a:xfrm>
            <a:off x="1329106" y="2186517"/>
            <a:ext cx="426486" cy="377930"/>
            <a:chOff x="7388739" y="1688599"/>
            <a:chExt cx="435547" cy="385961"/>
          </a:xfrm>
          <a:solidFill>
            <a:schemeClr val="tx1"/>
          </a:solidFill>
        </p:grpSpPr>
        <p:sp>
          <p:nvSpPr>
            <p:cNvPr id="3" name="Shape 1307">
              <a:extLst>
                <a:ext uri="{FF2B5EF4-FFF2-40B4-BE49-F238E27FC236}">
                  <a16:creationId xmlns:a16="http://schemas.microsoft.com/office/drawing/2014/main" id="{8ADBEF44-3719-A76A-2F28-103DF395FCC8}"/>
                </a:ext>
              </a:extLst>
            </p:cNvPr>
            <p:cNvSpPr/>
            <p:nvPr/>
          </p:nvSpPr>
          <p:spPr>
            <a:xfrm>
              <a:off x="7388739" y="1688599"/>
              <a:ext cx="430186" cy="103191"/>
            </a:xfrm>
            <a:custGeom>
              <a:avLst/>
              <a:gdLst/>
              <a:ahLst/>
              <a:cxnLst/>
              <a:rect l="0" t="0" r="0" b="0"/>
              <a:pathLst>
                <a:path w="321" h="77" extrusionOk="0">
                  <a:moveTo>
                    <a:pt x="64" y="77"/>
                  </a:moveTo>
                  <a:lnTo>
                    <a:pt x="145" y="77"/>
                  </a:lnTo>
                  <a:lnTo>
                    <a:pt x="193" y="77"/>
                  </a:lnTo>
                  <a:lnTo>
                    <a:pt x="193" y="77"/>
                  </a:lnTo>
                  <a:lnTo>
                    <a:pt x="257" y="77"/>
                  </a:lnTo>
                  <a:lnTo>
                    <a:pt x="257" y="77"/>
                  </a:lnTo>
                  <a:lnTo>
                    <a:pt x="321" y="77"/>
                  </a:lnTo>
                  <a:lnTo>
                    <a:pt x="268" y="0"/>
                  </a:lnTo>
                  <a:lnTo>
                    <a:pt x="161" y="0"/>
                  </a:lnTo>
                  <a:lnTo>
                    <a:pt x="140" y="0"/>
                  </a:lnTo>
                  <a:lnTo>
                    <a:pt x="140" y="0"/>
                  </a:lnTo>
                  <a:lnTo>
                    <a:pt x="53" y="0"/>
                  </a:lnTo>
                  <a:lnTo>
                    <a:pt x="0" y="77"/>
                  </a:lnTo>
                  <a:lnTo>
                    <a:pt x="64" y="77"/>
                  </a:lnTo>
                  <a:lnTo>
                    <a:pt x="64" y="77"/>
                  </a:lnTo>
                  <a:close/>
                  <a:moveTo>
                    <a:pt x="227" y="10"/>
                  </a:moveTo>
                  <a:lnTo>
                    <a:pt x="252" y="66"/>
                  </a:lnTo>
                  <a:lnTo>
                    <a:pt x="191" y="66"/>
                  </a:lnTo>
                  <a:lnTo>
                    <a:pt x="183" y="10"/>
                  </a:lnTo>
                  <a:lnTo>
                    <a:pt x="227" y="10"/>
                  </a:lnTo>
                  <a:close/>
                  <a:moveTo>
                    <a:pt x="93" y="10"/>
                  </a:moveTo>
                  <a:lnTo>
                    <a:pt x="139" y="10"/>
                  </a:lnTo>
                  <a:lnTo>
                    <a:pt x="131" y="66"/>
                  </a:lnTo>
                  <a:lnTo>
                    <a:pt x="68" y="66"/>
                  </a:lnTo>
                  <a:lnTo>
                    <a:pt x="93" y="10"/>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5" name="Shape 1308">
              <a:extLst>
                <a:ext uri="{FF2B5EF4-FFF2-40B4-BE49-F238E27FC236}">
                  <a16:creationId xmlns:a16="http://schemas.microsoft.com/office/drawing/2014/main" id="{B50B1589-D68C-CB43-4468-95B548787C92}"/>
                </a:ext>
              </a:extLst>
            </p:cNvPr>
            <p:cNvSpPr/>
            <p:nvPr/>
          </p:nvSpPr>
          <p:spPr>
            <a:xfrm>
              <a:off x="7399461" y="1868178"/>
              <a:ext cx="412764" cy="206382"/>
            </a:xfrm>
            <a:custGeom>
              <a:avLst/>
              <a:gdLst/>
              <a:ahLst/>
              <a:cxnLst/>
              <a:rect l="0" t="0" r="0" b="0"/>
              <a:pathLst>
                <a:path w="370" h="185" extrusionOk="0">
                  <a:moveTo>
                    <a:pt x="340" y="160"/>
                  </a:moveTo>
                  <a:cubicBezTo>
                    <a:pt x="340" y="16"/>
                    <a:pt x="340" y="16"/>
                    <a:pt x="340" y="16"/>
                  </a:cubicBezTo>
                  <a:cubicBezTo>
                    <a:pt x="325" y="15"/>
                    <a:pt x="312" y="10"/>
                    <a:pt x="302" y="0"/>
                  </a:cubicBezTo>
                  <a:cubicBezTo>
                    <a:pt x="301" y="1"/>
                    <a:pt x="301" y="2"/>
                    <a:pt x="300" y="2"/>
                  </a:cubicBezTo>
                  <a:cubicBezTo>
                    <a:pt x="300" y="128"/>
                    <a:pt x="300" y="128"/>
                    <a:pt x="300" y="128"/>
                  </a:cubicBezTo>
                  <a:cubicBezTo>
                    <a:pt x="70" y="128"/>
                    <a:pt x="70" y="128"/>
                    <a:pt x="70" y="128"/>
                  </a:cubicBezTo>
                  <a:cubicBezTo>
                    <a:pt x="70" y="2"/>
                    <a:pt x="70" y="2"/>
                    <a:pt x="70" y="2"/>
                  </a:cubicBezTo>
                  <a:cubicBezTo>
                    <a:pt x="69" y="2"/>
                    <a:pt x="69" y="1"/>
                    <a:pt x="68" y="0"/>
                  </a:cubicBezTo>
                  <a:cubicBezTo>
                    <a:pt x="58" y="10"/>
                    <a:pt x="45" y="15"/>
                    <a:pt x="30" y="16"/>
                  </a:cubicBezTo>
                  <a:cubicBezTo>
                    <a:pt x="30" y="160"/>
                    <a:pt x="30" y="160"/>
                    <a:pt x="30" y="160"/>
                  </a:cubicBezTo>
                  <a:cubicBezTo>
                    <a:pt x="0" y="160"/>
                    <a:pt x="0" y="160"/>
                    <a:pt x="0" y="160"/>
                  </a:cubicBezTo>
                  <a:cubicBezTo>
                    <a:pt x="0" y="185"/>
                    <a:pt x="0" y="185"/>
                    <a:pt x="0" y="185"/>
                  </a:cubicBezTo>
                  <a:cubicBezTo>
                    <a:pt x="370" y="185"/>
                    <a:pt x="370" y="185"/>
                    <a:pt x="370" y="185"/>
                  </a:cubicBezTo>
                  <a:cubicBezTo>
                    <a:pt x="370" y="160"/>
                    <a:pt x="370" y="160"/>
                    <a:pt x="370" y="160"/>
                  </a:cubicBezTo>
                  <a:lnTo>
                    <a:pt x="340" y="160"/>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sp>
          <p:nvSpPr>
            <p:cNvPr id="6" name="Shape 1309">
              <a:extLst>
                <a:ext uri="{FF2B5EF4-FFF2-40B4-BE49-F238E27FC236}">
                  <a16:creationId xmlns:a16="http://schemas.microsoft.com/office/drawing/2014/main" id="{63C8B28A-C932-8A0D-04AD-EDCE931DBA4C}"/>
                </a:ext>
              </a:extLst>
            </p:cNvPr>
            <p:cNvSpPr/>
            <p:nvPr/>
          </p:nvSpPr>
          <p:spPr>
            <a:xfrm>
              <a:off x="7388739" y="1809212"/>
              <a:ext cx="435547" cy="52266"/>
            </a:xfrm>
            <a:custGeom>
              <a:avLst/>
              <a:gdLst/>
              <a:ahLst/>
              <a:cxnLst/>
              <a:rect l="0" t="0" r="0" b="0"/>
              <a:pathLst>
                <a:path w="390" h="47" extrusionOk="0">
                  <a:moveTo>
                    <a:pt x="0" y="0"/>
                  </a:moveTo>
                  <a:cubicBezTo>
                    <a:pt x="0" y="14"/>
                    <a:pt x="0" y="14"/>
                    <a:pt x="0" y="14"/>
                  </a:cubicBezTo>
                  <a:cubicBezTo>
                    <a:pt x="0" y="32"/>
                    <a:pt x="17" y="47"/>
                    <a:pt x="39" y="47"/>
                  </a:cubicBezTo>
                  <a:cubicBezTo>
                    <a:pt x="60" y="47"/>
                    <a:pt x="78" y="32"/>
                    <a:pt x="78" y="14"/>
                  </a:cubicBezTo>
                  <a:cubicBezTo>
                    <a:pt x="78" y="32"/>
                    <a:pt x="95" y="47"/>
                    <a:pt x="117" y="47"/>
                  </a:cubicBezTo>
                  <a:cubicBezTo>
                    <a:pt x="138" y="47"/>
                    <a:pt x="156" y="32"/>
                    <a:pt x="156" y="14"/>
                  </a:cubicBezTo>
                  <a:cubicBezTo>
                    <a:pt x="156" y="32"/>
                    <a:pt x="173" y="47"/>
                    <a:pt x="195" y="47"/>
                  </a:cubicBezTo>
                  <a:cubicBezTo>
                    <a:pt x="217" y="47"/>
                    <a:pt x="234" y="32"/>
                    <a:pt x="234" y="14"/>
                  </a:cubicBezTo>
                  <a:cubicBezTo>
                    <a:pt x="234" y="32"/>
                    <a:pt x="252" y="47"/>
                    <a:pt x="273" y="47"/>
                  </a:cubicBezTo>
                  <a:cubicBezTo>
                    <a:pt x="295" y="47"/>
                    <a:pt x="312" y="32"/>
                    <a:pt x="312" y="14"/>
                  </a:cubicBezTo>
                  <a:cubicBezTo>
                    <a:pt x="312" y="32"/>
                    <a:pt x="330" y="47"/>
                    <a:pt x="351" y="47"/>
                  </a:cubicBezTo>
                  <a:cubicBezTo>
                    <a:pt x="373" y="47"/>
                    <a:pt x="390" y="32"/>
                    <a:pt x="390" y="14"/>
                  </a:cubicBezTo>
                  <a:cubicBezTo>
                    <a:pt x="390" y="0"/>
                    <a:pt x="390" y="0"/>
                    <a:pt x="390" y="0"/>
                  </a:cubicBezTo>
                  <a:lnTo>
                    <a:pt x="0" y="0"/>
                  </a:lnTo>
                  <a:close/>
                </a:path>
              </a:pathLst>
            </a:custGeom>
            <a:grpFill/>
            <a:ln>
              <a:noFill/>
            </a:ln>
          </p:spPr>
          <p:txBody>
            <a:bodyPr spcFirstLastPara="1" wrap="square" lIns="93275" tIns="46625" rIns="93275" bIns="46625" anchor="t" anchorCtr="0">
              <a:noAutofit/>
            </a:bodyPr>
            <a:lstStyle/>
            <a:p>
              <a:pPr marL="0" marR="0" lvl="0" indent="0" algn="l" rtl="0">
                <a:spcBef>
                  <a:spcPts val="0"/>
                </a:spcBef>
                <a:spcAft>
                  <a:spcPts val="0"/>
                </a:spcAft>
                <a:buNone/>
              </a:pPr>
              <a:endParaRPr sz="1837">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29953275"/>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3933</TotalTime>
  <Words>1177</Words>
  <Application>Microsoft Office PowerPoint</Application>
  <PresentationFormat>Widescreen</PresentationFormat>
  <Paragraphs>156</Paragraphs>
  <Slides>32</Slides>
  <Notes>19</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BIA Template</vt:lpstr>
      <vt:lpstr>PowerPoint Presentation</vt:lpstr>
      <vt:lpstr>Trainer Guidelines for Conducting Class</vt:lpstr>
      <vt:lpstr>Agenda</vt:lpstr>
      <vt:lpstr>Pivots</vt:lpstr>
      <vt:lpstr>Pivot Tables</vt:lpstr>
      <vt:lpstr>Cont…</vt:lpstr>
      <vt:lpstr>Cont…</vt:lpstr>
      <vt:lpstr>Cont…</vt:lpstr>
      <vt:lpstr>Cont…</vt:lpstr>
      <vt:lpstr>Cont…</vt:lpstr>
      <vt:lpstr>Cont…</vt:lpstr>
      <vt:lpstr>Data Analysis In Excel - Trends, Patterns</vt:lpstr>
      <vt:lpstr>Data Analysis in Excel</vt:lpstr>
      <vt:lpstr>Cont…</vt:lpstr>
      <vt:lpstr>Data Visualization In Excel - Column Charts, Line Charts, Pie Charts, Bar Charts, Area Charts, Scatter Plots</vt:lpstr>
      <vt:lpstr>Data Visualization in Excel</vt:lpstr>
      <vt:lpstr>Cont…</vt:lpstr>
      <vt:lpstr>Cont…</vt:lpstr>
      <vt:lpstr>Cont…</vt:lpstr>
      <vt:lpstr>Cont…</vt:lpstr>
      <vt:lpstr>Cont…</vt:lpstr>
      <vt:lpstr>Cont…</vt:lpstr>
      <vt:lpstr>Cont…</vt:lpstr>
      <vt:lpstr>Working With Multiple Worksheets</vt:lpstr>
      <vt:lpstr>Multiple Sheets in Excel</vt:lpstr>
      <vt:lpstr>Cont...</vt:lpstr>
      <vt:lpstr>Cont...</vt:lpstr>
      <vt:lpstr>Linking &amp; Referencing Data Between Worksheets</vt:lpstr>
      <vt:lpstr>Linking &amp; Referencing Data Between Worksheets</vt:lpstr>
      <vt:lpstr>Cont...</vt:lpstr>
      <vt:lpstr>Handson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Nandini Thakur</cp:lastModifiedBy>
  <cp:revision>1704</cp:revision>
  <dcterms:created xsi:type="dcterms:W3CDTF">2020-12-23T13:36:00Z</dcterms:created>
  <dcterms:modified xsi:type="dcterms:W3CDTF">2024-07-16T07:37:03Z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